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93" r:id="rId3"/>
    <p:sldId id="294" r:id="rId4"/>
    <p:sldId id="295" r:id="rId5"/>
    <p:sldId id="266" r:id="rId6"/>
    <p:sldId id="267" r:id="rId7"/>
    <p:sldId id="296" r:id="rId8"/>
    <p:sldId id="268" r:id="rId9"/>
    <p:sldId id="297" r:id="rId10"/>
    <p:sldId id="298" r:id="rId11"/>
    <p:sldId id="258" r:id="rId12"/>
    <p:sldId id="270" r:id="rId13"/>
    <p:sldId id="260" r:id="rId14"/>
    <p:sldId id="272" r:id="rId15"/>
    <p:sldId id="271" r:id="rId16"/>
    <p:sldId id="262" r:id="rId17"/>
    <p:sldId id="264" r:id="rId18"/>
    <p:sldId id="277" r:id="rId19"/>
    <p:sldId id="278" r:id="rId20"/>
    <p:sldId id="280" r:id="rId21"/>
    <p:sldId id="281" r:id="rId22"/>
    <p:sldId id="282" r:id="rId23"/>
    <p:sldId id="531" r:id="rId24"/>
    <p:sldId id="535" r:id="rId25"/>
    <p:sldId id="532" r:id="rId26"/>
    <p:sldId id="533" r:id="rId27"/>
    <p:sldId id="534" r:id="rId28"/>
    <p:sldId id="288" r:id="rId29"/>
    <p:sldId id="285" r:id="rId30"/>
    <p:sldId id="286" r:id="rId31"/>
    <p:sldId id="287" r:id="rId32"/>
    <p:sldId id="265"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674" y="102"/>
      </p:cViewPr>
      <p:guideLst>
        <p:guide orient="horz" pos="2160"/>
        <p:guide pos="2880"/>
      </p:guideLst>
    </p:cSldViewPr>
  </p:slideViewPr>
  <p:notesTextViewPr>
    <p:cViewPr>
      <p:scale>
        <a:sx n="1" d="1"/>
        <a:sy n="1" d="1"/>
      </p:scale>
      <p:origin x="0" y="0"/>
    </p:cViewPr>
  </p:notesTextViewPr>
  <p:sorterViewPr>
    <p:cViewPr>
      <p:scale>
        <a:sx n="100" d="100"/>
        <a:sy n="100" d="100"/>
      </p:scale>
      <p:origin x="0" y="18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BE6C6-E13E-4AA6-B3DE-1B7348933221}" type="datetimeFigureOut">
              <a:rPr lang="en-CA" smtClean="0"/>
              <a:t>2024-03-25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1E2A24-94B3-4CFC-9703-EECBE5CCBD91}" type="slidenum">
              <a:rPr lang="en-CA" smtClean="0"/>
              <a:t>‹N›</a:t>
            </a:fld>
            <a:endParaRPr lang="en-CA"/>
          </a:p>
        </p:txBody>
      </p:sp>
    </p:spTree>
    <p:extLst>
      <p:ext uri="{BB962C8B-B14F-4D97-AF65-F5344CB8AC3E}">
        <p14:creationId xmlns:p14="http://schemas.microsoft.com/office/powerpoint/2010/main" val="2649953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0" y="-19050"/>
            <a:ext cx="9144000" cy="6877050"/>
            <a:chOff x="0" y="-12"/>
            <a:chExt cx="5760" cy="4332"/>
          </a:xfrm>
        </p:grpSpPr>
        <p:sp>
          <p:nvSpPr>
            <p:cNvPr id="5" name="Rectangle 3"/>
            <p:cNvSpPr>
              <a:spLocks noChangeArrowheads="1"/>
            </p:cNvSpPr>
            <p:nvPr userDrawn="1"/>
          </p:nvSpPr>
          <p:spPr bwMode="hidden">
            <a:xfrm>
              <a:off x="1104" y="1008"/>
              <a:ext cx="4656" cy="3312"/>
            </a:xfrm>
            <a:prstGeom prst="rect">
              <a:avLst/>
            </a:prstGeom>
            <a:gradFill rotWithShape="0">
              <a:gsLst>
                <a:gs pos="0">
                  <a:schemeClr val="bg2"/>
                </a:gs>
                <a:gs pos="50000">
                  <a:schemeClr val="bg1"/>
                </a:gs>
                <a:gs pos="100000">
                  <a:schemeClr val="bg2"/>
                </a:gs>
              </a:gsLst>
              <a:lin ang="2700000" scaled="1"/>
            </a:gradFill>
            <a:ln w="9525">
              <a:noFill/>
              <a:miter lim="800000"/>
              <a:headEnd/>
              <a:tailEnd/>
            </a:ln>
            <a:effectLst/>
          </p:spPr>
          <p:txBody>
            <a:bodyPr wrap="none" anchor="ctr"/>
            <a:lstStyle/>
            <a:p>
              <a:pPr eaLnBrk="1" fontAlgn="auto" hangingPunct="1">
                <a:spcBef>
                  <a:spcPts val="0"/>
                </a:spcBef>
                <a:spcAft>
                  <a:spcPts val="0"/>
                </a:spcAft>
                <a:defRPr/>
              </a:pPr>
              <a:endParaRPr lang="en-US" sz="1350">
                <a:latin typeface="Arial" charset="0"/>
                <a:cs typeface="Arial" charset="0"/>
              </a:endParaRPr>
            </a:p>
          </p:txBody>
        </p:sp>
        <p:grpSp>
          <p:nvGrpSpPr>
            <p:cNvPr id="6" name="Group 4"/>
            <p:cNvGrpSpPr>
              <a:grpSpLocks/>
            </p:cNvGrpSpPr>
            <p:nvPr userDrawn="1"/>
          </p:nvGrpSpPr>
          <p:grpSpPr bwMode="auto">
            <a:xfrm>
              <a:off x="-1261" y="-157"/>
              <a:ext cx="7021" cy="1190"/>
              <a:chOff x="-1261" y="-154"/>
              <a:chExt cx="7021" cy="1190"/>
            </a:xfrm>
          </p:grpSpPr>
          <p:sp>
            <p:nvSpPr>
              <p:cNvPr id="8" name="Freeform 5"/>
              <p:cNvSpPr>
                <a:spLocks/>
              </p:cNvSpPr>
              <p:nvPr userDrawn="1"/>
            </p:nvSpPr>
            <p:spPr bwMode="ltGray">
              <a:xfrm>
                <a:off x="0" y="4"/>
                <a:ext cx="5760" cy="1032"/>
              </a:xfrm>
              <a:custGeom>
                <a:avLst/>
                <a:gdLst>
                  <a:gd name="T0" fmla="*/ 64333 w 4848"/>
                  <a:gd name="T1" fmla="*/ 203416971 h 432"/>
                  <a:gd name="T2" fmla="*/ 0 w 4848"/>
                  <a:gd name="T3" fmla="*/ 203416971 h 432"/>
                  <a:gd name="T4" fmla="*/ 0 w 4848"/>
                  <a:gd name="T5" fmla="*/ 0 h 432"/>
                  <a:gd name="T6" fmla="*/ 64333 w 4848"/>
                  <a:gd name="T7" fmla="*/ 0 h 432"/>
                  <a:gd name="T8" fmla="*/ 64333 w 4848"/>
                  <a:gd name="T9" fmla="*/ 20341697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nvGrpSpPr>
              <p:cNvPr id="9" name="Group 6"/>
              <p:cNvGrpSpPr>
                <a:grpSpLocks/>
              </p:cNvGrpSpPr>
              <p:nvPr userDrawn="1"/>
            </p:nvGrpSpPr>
            <p:grpSpPr bwMode="auto">
              <a:xfrm>
                <a:off x="333" y="-9"/>
                <a:ext cx="5176" cy="1044"/>
                <a:chOff x="333" y="-9"/>
                <a:chExt cx="5176" cy="1044"/>
              </a:xfrm>
            </p:grpSpPr>
            <p:sp>
              <p:nvSpPr>
                <p:cNvPr id="38" name="Freeform 7"/>
                <p:cNvSpPr>
                  <a:spLocks/>
                </p:cNvSpPr>
                <p:nvPr userDrawn="1"/>
              </p:nvSpPr>
              <p:spPr bwMode="ltGray">
                <a:xfrm>
                  <a:off x="3230" y="949"/>
                  <a:ext cx="17" cy="20"/>
                </a:xfrm>
                <a:custGeom>
                  <a:avLst/>
                  <a:gdLst>
                    <a:gd name="T0" fmla="*/ 33 w 15"/>
                    <a:gd name="T1" fmla="*/ 3 h 23"/>
                    <a:gd name="T2" fmla="*/ 97 w 15"/>
                    <a:gd name="T3" fmla="*/ 3 h 23"/>
                    <a:gd name="T4" fmla="*/ 86 w 15"/>
                    <a:gd name="T5" fmla="*/ 3 h 23"/>
                    <a:gd name="T6" fmla="*/ 33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39" name="Freeform 8"/>
                <p:cNvSpPr>
                  <a:spLocks/>
                </p:cNvSpPr>
                <p:nvPr userDrawn="1"/>
              </p:nvSpPr>
              <p:spPr bwMode="ltGray">
                <a:xfrm>
                  <a:off x="3406" y="1015"/>
                  <a:ext cx="21" cy="20"/>
                </a:xfrm>
                <a:custGeom>
                  <a:avLst/>
                  <a:gdLst>
                    <a:gd name="T0" fmla="*/ 3 w 20"/>
                    <a:gd name="T1" fmla="*/ 3 h 23"/>
                    <a:gd name="T2" fmla="*/ 26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0" name="Freeform 9"/>
                <p:cNvSpPr>
                  <a:spLocks/>
                </p:cNvSpPr>
                <p:nvPr userDrawn="1"/>
              </p:nvSpPr>
              <p:spPr bwMode="ltGray">
                <a:xfrm>
                  <a:off x="2909" y="908"/>
                  <a:ext cx="31" cy="34"/>
                </a:xfrm>
                <a:custGeom>
                  <a:avLst/>
                  <a:gdLst>
                    <a:gd name="T0" fmla="*/ 31 w 30"/>
                    <a:gd name="T1" fmla="*/ 2 h 42"/>
                    <a:gd name="T2" fmla="*/ 8 w 30"/>
                    <a:gd name="T3" fmla="*/ 2 h 42"/>
                    <a:gd name="T4" fmla="*/ 0 w 30"/>
                    <a:gd name="T5" fmla="*/ 2 h 42"/>
                    <a:gd name="T6" fmla="*/ 31 w 30"/>
                    <a:gd name="T7" fmla="*/ 2 h 42"/>
                    <a:gd name="T8" fmla="*/ 45 w 30"/>
                    <a:gd name="T9" fmla="*/ 2 h 42"/>
                    <a:gd name="T10" fmla="*/ 43 w 30"/>
                    <a:gd name="T11" fmla="*/ 2 h 42"/>
                    <a:gd name="T12" fmla="*/ 31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1" name="Freeform 10"/>
                <p:cNvSpPr>
                  <a:spLocks/>
                </p:cNvSpPr>
                <p:nvPr userDrawn="1"/>
              </p:nvSpPr>
              <p:spPr bwMode="ltGray">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2" name="Freeform 11"/>
                <p:cNvSpPr>
                  <a:spLocks/>
                </p:cNvSpPr>
                <p:nvPr userDrawn="1"/>
              </p:nvSpPr>
              <p:spPr bwMode="ltGray">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3" name="Freeform 12"/>
                <p:cNvSpPr>
                  <a:spLocks/>
                </p:cNvSpPr>
                <p:nvPr userDrawn="1"/>
              </p:nvSpPr>
              <p:spPr bwMode="ltGray">
                <a:xfrm>
                  <a:off x="2375" y="952"/>
                  <a:ext cx="68" cy="39"/>
                </a:xfrm>
                <a:custGeom>
                  <a:avLst/>
                  <a:gdLst>
                    <a:gd name="T0" fmla="*/ 0 w 69"/>
                    <a:gd name="T1" fmla="*/ 2 h 47"/>
                    <a:gd name="T2" fmla="*/ 18 w 69"/>
                    <a:gd name="T3" fmla="*/ 2 h 47"/>
                    <a:gd name="T4" fmla="*/ 37 w 69"/>
                    <a:gd name="T5" fmla="*/ 1 h 47"/>
                    <a:gd name="T6" fmla="*/ 49 w 69"/>
                    <a:gd name="T7" fmla="*/ 2 h 47"/>
                    <a:gd name="T8" fmla="*/ 35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4" name="Freeform 13"/>
                <p:cNvSpPr>
                  <a:spLocks/>
                </p:cNvSpPr>
                <p:nvPr userDrawn="1"/>
              </p:nvSpPr>
              <p:spPr bwMode="ltGray">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4 h 277"/>
                    <a:gd name="T10" fmla="*/ 122 w 355"/>
                    <a:gd name="T11" fmla="*/ 6 h 277"/>
                    <a:gd name="T12" fmla="*/ 136 w 355"/>
                    <a:gd name="T13" fmla="*/ 7 h 277"/>
                    <a:gd name="T14" fmla="*/ 148 w 355"/>
                    <a:gd name="T15" fmla="*/ 7 h 277"/>
                    <a:gd name="T16" fmla="*/ 154 w 355"/>
                    <a:gd name="T17" fmla="*/ 8 h 277"/>
                    <a:gd name="T18" fmla="*/ 176 w 355"/>
                    <a:gd name="T19" fmla="*/ 8 h 277"/>
                    <a:gd name="T20" fmla="*/ 170 w 355"/>
                    <a:gd name="T21" fmla="*/ 11 h 277"/>
                    <a:gd name="T22" fmla="*/ 177 w 355"/>
                    <a:gd name="T23" fmla="*/ 12 h 277"/>
                    <a:gd name="T24" fmla="*/ 183 w 355"/>
                    <a:gd name="T25" fmla="*/ 12 h 277"/>
                    <a:gd name="T26" fmla="*/ 201 w 355"/>
                    <a:gd name="T27" fmla="*/ 12 h 277"/>
                    <a:gd name="T28" fmla="*/ 221 w 355"/>
                    <a:gd name="T29" fmla="*/ 13 h 277"/>
                    <a:gd name="T30" fmla="*/ 239 w 355"/>
                    <a:gd name="T31" fmla="*/ 13 h 277"/>
                    <a:gd name="T32" fmla="*/ 257 w 355"/>
                    <a:gd name="T33" fmla="*/ 13 h 277"/>
                    <a:gd name="T34" fmla="*/ 281 w 355"/>
                    <a:gd name="T35" fmla="*/ 14 h 277"/>
                    <a:gd name="T36" fmla="*/ 299 w 355"/>
                    <a:gd name="T37" fmla="*/ 14 h 277"/>
                    <a:gd name="T38" fmla="*/ 337 w 355"/>
                    <a:gd name="T39" fmla="*/ 14 h 277"/>
                    <a:gd name="T40" fmla="*/ 327 w 355"/>
                    <a:gd name="T41" fmla="*/ 15 h 277"/>
                    <a:gd name="T42" fmla="*/ 307 w 355"/>
                    <a:gd name="T43" fmla="*/ 14 h 277"/>
                    <a:gd name="T44" fmla="*/ 285 w 355"/>
                    <a:gd name="T45" fmla="*/ 14 h 277"/>
                    <a:gd name="T46" fmla="*/ 273 w 355"/>
                    <a:gd name="T47" fmla="*/ 14 h 277"/>
                    <a:gd name="T48" fmla="*/ 237 w 355"/>
                    <a:gd name="T49" fmla="*/ 14 h 277"/>
                    <a:gd name="T50" fmla="*/ 219 w 355"/>
                    <a:gd name="T51" fmla="*/ 14 h 277"/>
                    <a:gd name="T52" fmla="*/ 172 w 355"/>
                    <a:gd name="T53" fmla="*/ 13 h 277"/>
                    <a:gd name="T54" fmla="*/ 160 w 355"/>
                    <a:gd name="T55" fmla="*/ 12 h 277"/>
                    <a:gd name="T56" fmla="*/ 126 w 355"/>
                    <a:gd name="T57" fmla="*/ 11 h 277"/>
                    <a:gd name="T58" fmla="*/ 108 w 355"/>
                    <a:gd name="T59" fmla="*/ 10 h 277"/>
                    <a:gd name="T60" fmla="*/ 94 w 355"/>
                    <a:gd name="T61" fmla="*/ 8 h 277"/>
                    <a:gd name="T62" fmla="*/ 68 w 355"/>
                    <a:gd name="T63" fmla="*/ 6 h 277"/>
                    <a:gd name="T64" fmla="*/ 64 w 355"/>
                    <a:gd name="T65" fmla="*/ 6 h 277"/>
                    <a:gd name="T66" fmla="*/ 58 w 355"/>
                    <a:gd name="T67" fmla="*/ 6 h 277"/>
                    <a:gd name="T68" fmla="*/ 54 w 355"/>
                    <a:gd name="T69" fmla="*/ 5 h 277"/>
                    <a:gd name="T70" fmla="*/ 38 w 355"/>
                    <a:gd name="T71" fmla="*/ 3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5" name="Freeform 14"/>
                <p:cNvSpPr>
                  <a:spLocks/>
                </p:cNvSpPr>
                <p:nvPr userDrawn="1"/>
              </p:nvSpPr>
              <p:spPr bwMode="ltGray">
                <a:xfrm>
                  <a:off x="2222" y="724"/>
                  <a:ext cx="157" cy="167"/>
                </a:xfrm>
                <a:custGeom>
                  <a:avLst/>
                  <a:gdLst>
                    <a:gd name="T0" fmla="*/ 54 w 156"/>
                    <a:gd name="T1" fmla="*/ 2 h 206"/>
                    <a:gd name="T2" fmla="*/ 66 w 156"/>
                    <a:gd name="T3" fmla="*/ 2 h 206"/>
                    <a:gd name="T4" fmla="*/ 68 w 156"/>
                    <a:gd name="T5" fmla="*/ 2 h 206"/>
                    <a:gd name="T6" fmla="*/ 95 w 156"/>
                    <a:gd name="T7" fmla="*/ 2 h 206"/>
                    <a:gd name="T8" fmla="*/ 121 w 156"/>
                    <a:gd name="T9" fmla="*/ 2 h 206"/>
                    <a:gd name="T10" fmla="*/ 127 w 156"/>
                    <a:gd name="T11" fmla="*/ 2 h 206"/>
                    <a:gd name="T12" fmla="*/ 139 w 156"/>
                    <a:gd name="T13" fmla="*/ 0 h 206"/>
                    <a:gd name="T14" fmla="*/ 165 w 156"/>
                    <a:gd name="T15" fmla="*/ 2 h 206"/>
                    <a:gd name="T16" fmla="*/ 161 w 156"/>
                    <a:gd name="T17" fmla="*/ 2 h 206"/>
                    <a:gd name="T18" fmla="*/ 141 w 156"/>
                    <a:gd name="T19" fmla="*/ 2 h 206"/>
                    <a:gd name="T20" fmla="*/ 147 w 156"/>
                    <a:gd name="T21" fmla="*/ 4 h 206"/>
                    <a:gd name="T22" fmla="*/ 157 w 156"/>
                    <a:gd name="T23" fmla="*/ 5 h 206"/>
                    <a:gd name="T24" fmla="*/ 161 w 156"/>
                    <a:gd name="T25" fmla="*/ 5 h 206"/>
                    <a:gd name="T26" fmla="*/ 143 w 156"/>
                    <a:gd name="T27" fmla="*/ 5 h 206"/>
                    <a:gd name="T28" fmla="*/ 131 w 156"/>
                    <a:gd name="T29" fmla="*/ 6 h 206"/>
                    <a:gd name="T30" fmla="*/ 119 w 156"/>
                    <a:gd name="T31" fmla="*/ 6 h 206"/>
                    <a:gd name="T32" fmla="*/ 115 w 156"/>
                    <a:gd name="T33" fmla="*/ 8 h 206"/>
                    <a:gd name="T34" fmla="*/ 103 w 156"/>
                    <a:gd name="T35" fmla="*/ 9 h 206"/>
                    <a:gd name="T36" fmla="*/ 97 w 156"/>
                    <a:gd name="T37" fmla="*/ 9 h 206"/>
                    <a:gd name="T38" fmla="*/ 76 w 156"/>
                    <a:gd name="T39" fmla="*/ 9 h 206"/>
                    <a:gd name="T40" fmla="*/ 72 w 156"/>
                    <a:gd name="T41" fmla="*/ 8 h 206"/>
                    <a:gd name="T42" fmla="*/ 60 w 156"/>
                    <a:gd name="T43" fmla="*/ 8 h 206"/>
                    <a:gd name="T44" fmla="*/ 42 w 156"/>
                    <a:gd name="T45" fmla="*/ 8 h 206"/>
                    <a:gd name="T46" fmla="*/ 28 w 156"/>
                    <a:gd name="T47" fmla="*/ 8 h 206"/>
                    <a:gd name="T48" fmla="*/ 10 w 156"/>
                    <a:gd name="T49" fmla="*/ 6 h 206"/>
                    <a:gd name="T50" fmla="*/ 4 w 156"/>
                    <a:gd name="T51" fmla="*/ 5 h 206"/>
                    <a:gd name="T52" fmla="*/ 0 w 156"/>
                    <a:gd name="T53" fmla="*/ 5 h 206"/>
                    <a:gd name="T54" fmla="*/ 20 w 156"/>
                    <a:gd name="T55" fmla="*/ 4 h 206"/>
                    <a:gd name="T56" fmla="*/ 32 w 156"/>
                    <a:gd name="T57" fmla="*/ 4 h 206"/>
                    <a:gd name="T58" fmla="*/ 34 w 156"/>
                    <a:gd name="T59" fmla="*/ 3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6" name="Freeform 15"/>
                <p:cNvSpPr>
                  <a:spLocks/>
                </p:cNvSpPr>
                <p:nvPr userDrawn="1"/>
              </p:nvSpPr>
              <p:spPr bwMode="ltGray">
                <a:xfrm>
                  <a:off x="2375" y="800"/>
                  <a:ext cx="110" cy="32"/>
                </a:xfrm>
                <a:custGeom>
                  <a:avLst/>
                  <a:gdLst>
                    <a:gd name="T0" fmla="*/ 4 w 109"/>
                    <a:gd name="T1" fmla="*/ 3 h 38"/>
                    <a:gd name="T2" fmla="*/ 18 w 109"/>
                    <a:gd name="T3" fmla="*/ 3 h 38"/>
                    <a:gd name="T4" fmla="*/ 46 w 109"/>
                    <a:gd name="T5" fmla="*/ 3 h 38"/>
                    <a:gd name="T6" fmla="*/ 87 w 109"/>
                    <a:gd name="T7" fmla="*/ 3 h 38"/>
                    <a:gd name="T8" fmla="*/ 105 w 109"/>
                    <a:gd name="T9" fmla="*/ 0 h 38"/>
                    <a:gd name="T10" fmla="*/ 91 w 109"/>
                    <a:gd name="T11" fmla="*/ 3 h 38"/>
                    <a:gd name="T12" fmla="*/ 75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7" name="Freeform 16"/>
                <p:cNvSpPr>
                  <a:spLocks/>
                </p:cNvSpPr>
                <p:nvPr userDrawn="1"/>
              </p:nvSpPr>
              <p:spPr bwMode="ltGray">
                <a:xfrm>
                  <a:off x="2370" y="839"/>
                  <a:ext cx="75" cy="84"/>
                </a:xfrm>
                <a:custGeom>
                  <a:avLst/>
                  <a:gdLst>
                    <a:gd name="T0" fmla="*/ 8 w 76"/>
                    <a:gd name="T1" fmla="*/ 2 h 104"/>
                    <a:gd name="T2" fmla="*/ 18 w 76"/>
                    <a:gd name="T3" fmla="*/ 0 h 104"/>
                    <a:gd name="T4" fmla="*/ 34 w 76"/>
                    <a:gd name="T5" fmla="*/ 2 h 104"/>
                    <a:gd name="T6" fmla="*/ 47 w 76"/>
                    <a:gd name="T7" fmla="*/ 2 h 104"/>
                    <a:gd name="T8" fmla="*/ 38 w 76"/>
                    <a:gd name="T9" fmla="*/ 2 h 104"/>
                    <a:gd name="T10" fmla="*/ 39 w 76"/>
                    <a:gd name="T11" fmla="*/ 2 h 104"/>
                    <a:gd name="T12" fmla="*/ 43 w 76"/>
                    <a:gd name="T13" fmla="*/ 2 h 104"/>
                    <a:gd name="T14" fmla="*/ 38 w 76"/>
                    <a:gd name="T15" fmla="*/ 3 h 104"/>
                    <a:gd name="T16" fmla="*/ 34 w 76"/>
                    <a:gd name="T17" fmla="*/ 2 h 104"/>
                    <a:gd name="T18" fmla="*/ 22 w 76"/>
                    <a:gd name="T19" fmla="*/ 2 h 104"/>
                    <a:gd name="T20" fmla="*/ 28 w 76"/>
                    <a:gd name="T21" fmla="*/ 2 h 104"/>
                    <a:gd name="T22" fmla="*/ 30 w 76"/>
                    <a:gd name="T23" fmla="*/ 3 h 104"/>
                    <a:gd name="T24" fmla="*/ 20 w 76"/>
                    <a:gd name="T25" fmla="*/ 4 h 104"/>
                    <a:gd name="T26" fmla="*/ 12 w 76"/>
                    <a:gd name="T27" fmla="*/ 4 h 104"/>
                    <a:gd name="T28" fmla="*/ 8 w 76"/>
                    <a:gd name="T29" fmla="*/ 4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8" name="Freeform 17"/>
                <p:cNvSpPr>
                  <a:spLocks/>
                </p:cNvSpPr>
                <p:nvPr userDrawn="1"/>
              </p:nvSpPr>
              <p:spPr bwMode="ltGray">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9" name="Freeform 18"/>
                <p:cNvSpPr>
                  <a:spLocks/>
                </p:cNvSpPr>
                <p:nvPr userDrawn="1"/>
              </p:nvSpPr>
              <p:spPr bwMode="ltGray">
                <a:xfrm>
                  <a:off x="2506" y="869"/>
                  <a:ext cx="47" cy="24"/>
                </a:xfrm>
                <a:custGeom>
                  <a:avLst/>
                  <a:gdLst>
                    <a:gd name="T0" fmla="*/ 7 w 49"/>
                    <a:gd name="T1" fmla="*/ 0 h 29"/>
                    <a:gd name="T2" fmla="*/ 14 w 49"/>
                    <a:gd name="T3" fmla="*/ 0 h 29"/>
                    <a:gd name="T4" fmla="*/ 27 w 49"/>
                    <a:gd name="T5" fmla="*/ 2 h 29"/>
                    <a:gd name="T6" fmla="*/ 20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0" name="Freeform 19"/>
                <p:cNvSpPr>
                  <a:spLocks/>
                </p:cNvSpPr>
                <p:nvPr userDrawn="1"/>
              </p:nvSpPr>
              <p:spPr bwMode="ltGray">
                <a:xfrm>
                  <a:off x="2555" y="832"/>
                  <a:ext cx="61" cy="42"/>
                </a:xfrm>
                <a:custGeom>
                  <a:avLst/>
                  <a:gdLst>
                    <a:gd name="T0" fmla="*/ 21 w 61"/>
                    <a:gd name="T1" fmla="*/ 5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5 h 48"/>
                    <a:gd name="T18" fmla="*/ 23 w 61"/>
                    <a:gd name="T19" fmla="*/ 7 h 48"/>
                    <a:gd name="T20" fmla="*/ 21 w 61"/>
                    <a:gd name="T21" fmla="*/ 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1" name="Freeform 20"/>
                <p:cNvSpPr>
                  <a:spLocks/>
                </p:cNvSpPr>
                <p:nvPr userDrawn="1"/>
              </p:nvSpPr>
              <p:spPr bwMode="ltGray">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3 h 182"/>
                    <a:gd name="T12" fmla="*/ 24 w 286"/>
                    <a:gd name="T13" fmla="*/ 2 h 182"/>
                    <a:gd name="T14" fmla="*/ 30 w 286"/>
                    <a:gd name="T15" fmla="*/ 2 h 182"/>
                    <a:gd name="T16" fmla="*/ 48 w 286"/>
                    <a:gd name="T17" fmla="*/ 2 h 182"/>
                    <a:gd name="T18" fmla="*/ 70 w 286"/>
                    <a:gd name="T19" fmla="*/ 3 h 182"/>
                    <a:gd name="T20" fmla="*/ 88 w 286"/>
                    <a:gd name="T21" fmla="*/ 3 h 182"/>
                    <a:gd name="T22" fmla="*/ 106 w 286"/>
                    <a:gd name="T23" fmla="*/ 5 h 182"/>
                    <a:gd name="T24" fmla="*/ 104 w 286"/>
                    <a:gd name="T25" fmla="*/ 6 h 182"/>
                    <a:gd name="T26" fmla="*/ 98 w 286"/>
                    <a:gd name="T27" fmla="*/ 7 h 182"/>
                    <a:gd name="T28" fmla="*/ 122 w 286"/>
                    <a:gd name="T29" fmla="*/ 6 h 182"/>
                    <a:gd name="T30" fmla="*/ 140 w 286"/>
                    <a:gd name="T31" fmla="*/ 7 h 182"/>
                    <a:gd name="T32" fmla="*/ 168 w 286"/>
                    <a:gd name="T33" fmla="*/ 7 h 182"/>
                    <a:gd name="T34" fmla="*/ 174 w 286"/>
                    <a:gd name="T35" fmla="*/ 7 h 182"/>
                    <a:gd name="T36" fmla="*/ 168 w 286"/>
                    <a:gd name="T37" fmla="*/ 7 h 182"/>
                    <a:gd name="T38" fmla="*/ 178 w 286"/>
                    <a:gd name="T39" fmla="*/ 7 h 182"/>
                    <a:gd name="T40" fmla="*/ 186 w 286"/>
                    <a:gd name="T41" fmla="*/ 6 h 182"/>
                    <a:gd name="T42" fmla="*/ 202 w 286"/>
                    <a:gd name="T43" fmla="*/ 6 h 182"/>
                    <a:gd name="T44" fmla="*/ 214 w 286"/>
                    <a:gd name="T45" fmla="*/ 6 h 182"/>
                    <a:gd name="T46" fmla="*/ 244 w 286"/>
                    <a:gd name="T47" fmla="*/ 9 h 182"/>
                    <a:gd name="T48" fmla="*/ 262 w 286"/>
                    <a:gd name="T49" fmla="*/ 9 h 182"/>
                    <a:gd name="T50" fmla="*/ 284 w 286"/>
                    <a:gd name="T51" fmla="*/ 9 h 182"/>
                    <a:gd name="T52" fmla="*/ 268 w 286"/>
                    <a:gd name="T53" fmla="*/ 7 h 182"/>
                    <a:gd name="T54" fmla="*/ 256 w 286"/>
                    <a:gd name="T55" fmla="*/ 7 h 182"/>
                    <a:gd name="T56" fmla="*/ 250 w 286"/>
                    <a:gd name="T57" fmla="*/ 6 h 182"/>
                    <a:gd name="T58" fmla="*/ 248 w 286"/>
                    <a:gd name="T59" fmla="*/ 6 h 182"/>
                    <a:gd name="T60" fmla="*/ 236 w 286"/>
                    <a:gd name="T61" fmla="*/ 6 h 182"/>
                    <a:gd name="T62" fmla="*/ 240 w 286"/>
                    <a:gd name="T63" fmla="*/ 5 h 182"/>
                    <a:gd name="T64" fmla="*/ 220 w 286"/>
                    <a:gd name="T65" fmla="*/ 4 h 182"/>
                    <a:gd name="T66" fmla="*/ 210 w 286"/>
                    <a:gd name="T67" fmla="*/ 3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2" name="Freeform 21"/>
                <p:cNvSpPr>
                  <a:spLocks/>
                </p:cNvSpPr>
                <p:nvPr userDrawn="1"/>
              </p:nvSpPr>
              <p:spPr bwMode="ltGray">
                <a:xfrm>
                  <a:off x="2820" y="866"/>
                  <a:ext cx="78" cy="64"/>
                </a:xfrm>
                <a:custGeom>
                  <a:avLst/>
                  <a:gdLst>
                    <a:gd name="T0" fmla="*/ 1 w 78"/>
                    <a:gd name="T1" fmla="*/ 2 h 78"/>
                    <a:gd name="T2" fmla="*/ 27 w 78"/>
                    <a:gd name="T3" fmla="*/ 3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4 h 78"/>
                    <a:gd name="T18" fmla="*/ 9 w 78"/>
                    <a:gd name="T19" fmla="*/ 3 h 78"/>
                    <a:gd name="T20" fmla="*/ 3 w 78"/>
                    <a:gd name="T21" fmla="*/ 3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3" name="Freeform 22"/>
                <p:cNvSpPr>
                  <a:spLocks/>
                </p:cNvSpPr>
                <p:nvPr userDrawn="1"/>
              </p:nvSpPr>
              <p:spPr bwMode="ltGray">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4" name="Freeform 23"/>
                <p:cNvSpPr>
                  <a:spLocks/>
                </p:cNvSpPr>
                <p:nvPr userDrawn="1"/>
              </p:nvSpPr>
              <p:spPr bwMode="ltGray">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5" name="Freeform 24"/>
                <p:cNvSpPr>
                  <a:spLocks/>
                </p:cNvSpPr>
                <p:nvPr userDrawn="1"/>
              </p:nvSpPr>
              <p:spPr bwMode="ltGray">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6" name="Freeform 25"/>
                <p:cNvSpPr>
                  <a:spLocks/>
                </p:cNvSpPr>
                <p:nvPr userDrawn="1"/>
              </p:nvSpPr>
              <p:spPr bwMode="ltGray">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7" name="Freeform 26"/>
                <p:cNvSpPr>
                  <a:spLocks/>
                </p:cNvSpPr>
                <p:nvPr userDrawn="1"/>
              </p:nvSpPr>
              <p:spPr bwMode="ltGray">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3 h 80"/>
                    <a:gd name="T14" fmla="*/ 54 w 80"/>
                    <a:gd name="T15" fmla="*/ 4 h 80"/>
                    <a:gd name="T16" fmla="*/ 48 w 80"/>
                    <a:gd name="T17" fmla="*/ 5 h 80"/>
                    <a:gd name="T18" fmla="*/ 32 w 80"/>
                    <a:gd name="T19" fmla="*/ 4 h 80"/>
                    <a:gd name="T20" fmla="*/ 38 w 80"/>
                    <a:gd name="T21" fmla="*/ 3 h 80"/>
                    <a:gd name="T22" fmla="*/ 30 w 80"/>
                    <a:gd name="T23" fmla="*/ 2 h 80"/>
                    <a:gd name="T24" fmla="*/ 20 w 80"/>
                    <a:gd name="T25" fmla="*/ 2 h 80"/>
                    <a:gd name="T26" fmla="*/ 8 w 80"/>
                    <a:gd name="T27" fmla="*/ 3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8" name="Freeform 27"/>
                <p:cNvSpPr>
                  <a:spLocks/>
                </p:cNvSpPr>
                <p:nvPr userDrawn="1"/>
              </p:nvSpPr>
              <p:spPr bwMode="ltGray">
                <a:xfrm>
                  <a:off x="2391" y="541"/>
                  <a:ext cx="94" cy="142"/>
                </a:xfrm>
                <a:custGeom>
                  <a:avLst/>
                  <a:gdLst>
                    <a:gd name="T0" fmla="*/ 14 w 94"/>
                    <a:gd name="T1" fmla="*/ 5 h 174"/>
                    <a:gd name="T2" fmla="*/ 26 w 94"/>
                    <a:gd name="T3" fmla="*/ 6 h 174"/>
                    <a:gd name="T4" fmla="*/ 32 w 94"/>
                    <a:gd name="T5" fmla="*/ 5 h 174"/>
                    <a:gd name="T6" fmla="*/ 52 w 94"/>
                    <a:gd name="T7" fmla="*/ 5 h 174"/>
                    <a:gd name="T8" fmla="*/ 46 w 94"/>
                    <a:gd name="T9" fmla="*/ 6 h 174"/>
                    <a:gd name="T10" fmla="*/ 66 w 94"/>
                    <a:gd name="T11" fmla="*/ 6 h 174"/>
                    <a:gd name="T12" fmla="*/ 76 w 94"/>
                    <a:gd name="T13" fmla="*/ 7 h 174"/>
                    <a:gd name="T14" fmla="*/ 58 w 94"/>
                    <a:gd name="T15" fmla="*/ 7 h 174"/>
                    <a:gd name="T16" fmla="*/ 74 w 94"/>
                    <a:gd name="T17" fmla="*/ 9 h 174"/>
                    <a:gd name="T18" fmla="*/ 84 w 94"/>
                    <a:gd name="T19" fmla="*/ 7 h 174"/>
                    <a:gd name="T20" fmla="*/ 82 w 94"/>
                    <a:gd name="T21" fmla="*/ 6 h 174"/>
                    <a:gd name="T22" fmla="*/ 60 w 94"/>
                    <a:gd name="T23" fmla="*/ 5 h 174"/>
                    <a:gd name="T24" fmla="*/ 50 w 94"/>
                    <a:gd name="T25" fmla="*/ 4 h 174"/>
                    <a:gd name="T26" fmla="*/ 34 w 94"/>
                    <a:gd name="T27" fmla="*/ 4 h 174"/>
                    <a:gd name="T28" fmla="*/ 30 w 94"/>
                    <a:gd name="T29" fmla="*/ 3 h 174"/>
                    <a:gd name="T30" fmla="*/ 42 w 94"/>
                    <a:gd name="T31" fmla="*/ 2 h 174"/>
                    <a:gd name="T32" fmla="*/ 30 w 94"/>
                    <a:gd name="T33" fmla="*/ 0 h 174"/>
                    <a:gd name="T34" fmla="*/ 18 w 94"/>
                    <a:gd name="T35" fmla="*/ 2 h 174"/>
                    <a:gd name="T36" fmla="*/ 4 w 94"/>
                    <a:gd name="T37" fmla="*/ 2 h 174"/>
                    <a:gd name="T38" fmla="*/ 14 w 94"/>
                    <a:gd name="T39" fmla="*/ 4 h 174"/>
                    <a:gd name="T40" fmla="*/ 14 w 94"/>
                    <a:gd name="T41" fmla="*/ 5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9" name="Freeform 28"/>
                <p:cNvSpPr>
                  <a:spLocks/>
                </p:cNvSpPr>
                <p:nvPr userDrawn="1"/>
              </p:nvSpPr>
              <p:spPr bwMode="ltGray">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0" name="Freeform 29"/>
                <p:cNvSpPr>
                  <a:spLocks/>
                </p:cNvSpPr>
                <p:nvPr userDrawn="1"/>
              </p:nvSpPr>
              <p:spPr bwMode="ltGray">
                <a:xfrm>
                  <a:off x="2349" y="654"/>
                  <a:ext cx="45" cy="41"/>
                </a:xfrm>
                <a:custGeom>
                  <a:avLst/>
                  <a:gdLst>
                    <a:gd name="T0" fmla="*/ 0 w 43"/>
                    <a:gd name="T1" fmla="*/ 2 h 50"/>
                    <a:gd name="T2" fmla="*/ 41 w 43"/>
                    <a:gd name="T3" fmla="*/ 2 h 50"/>
                    <a:gd name="T4" fmla="*/ 72 w 43"/>
                    <a:gd name="T5" fmla="*/ 0 h 50"/>
                    <a:gd name="T6" fmla="*/ 45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1" name="Freeform 30"/>
                <p:cNvSpPr>
                  <a:spLocks/>
                </p:cNvSpPr>
                <p:nvPr userDrawn="1"/>
              </p:nvSpPr>
              <p:spPr bwMode="ltGray">
                <a:xfrm>
                  <a:off x="4808" y="597"/>
                  <a:ext cx="701" cy="438"/>
                </a:xfrm>
                <a:custGeom>
                  <a:avLst/>
                  <a:gdLst>
                    <a:gd name="T0" fmla="*/ 7988 w 471"/>
                    <a:gd name="T1" fmla="*/ 218026 h 281"/>
                    <a:gd name="T2" fmla="*/ 9412 w 471"/>
                    <a:gd name="T3" fmla="*/ 195014 h 281"/>
                    <a:gd name="T4" fmla="*/ 8641 w 471"/>
                    <a:gd name="T5" fmla="*/ 190648 h 281"/>
                    <a:gd name="T6" fmla="*/ 6324 w 471"/>
                    <a:gd name="T7" fmla="*/ 170005 h 281"/>
                    <a:gd name="T8" fmla="*/ 1520 w 471"/>
                    <a:gd name="T9" fmla="*/ 167461 h 281"/>
                    <a:gd name="T10" fmla="*/ 0 w 471"/>
                    <a:gd name="T11" fmla="*/ 148755 h 281"/>
                    <a:gd name="T12" fmla="*/ 4725 w 471"/>
                    <a:gd name="T13" fmla="*/ 140509 h 281"/>
                    <a:gd name="T14" fmla="*/ 2262 w 471"/>
                    <a:gd name="T15" fmla="*/ 128519 h 281"/>
                    <a:gd name="T16" fmla="*/ 686 w 471"/>
                    <a:gd name="T17" fmla="*/ 124428 h 281"/>
                    <a:gd name="T18" fmla="*/ 11100 w 471"/>
                    <a:gd name="T19" fmla="*/ 93492 h 281"/>
                    <a:gd name="T20" fmla="*/ 17020 w 471"/>
                    <a:gd name="T21" fmla="*/ 75130 h 281"/>
                    <a:gd name="T22" fmla="*/ 16520 w 471"/>
                    <a:gd name="T23" fmla="*/ 54526 h 281"/>
                    <a:gd name="T24" fmla="*/ 9412 w 471"/>
                    <a:gd name="T25" fmla="*/ 33363 h 281"/>
                    <a:gd name="T26" fmla="*/ 7946 w 471"/>
                    <a:gd name="T27" fmla="*/ 25052 h 281"/>
                    <a:gd name="T28" fmla="*/ 10196 w 471"/>
                    <a:gd name="T29" fmla="*/ 27926 h 281"/>
                    <a:gd name="T30" fmla="*/ 18649 w 471"/>
                    <a:gd name="T31" fmla="*/ 27614 h 281"/>
                    <a:gd name="T32" fmla="*/ 24867 w 471"/>
                    <a:gd name="T33" fmla="*/ 8475 h 281"/>
                    <a:gd name="T34" fmla="*/ 32002 w 471"/>
                    <a:gd name="T35" fmla="*/ 0 h 281"/>
                    <a:gd name="T36" fmla="*/ 34276 w 471"/>
                    <a:gd name="T37" fmla="*/ 1635 h 281"/>
                    <a:gd name="T38" fmla="*/ 35903 w 471"/>
                    <a:gd name="T39" fmla="*/ 7002 h 281"/>
                    <a:gd name="T40" fmla="*/ 38199 w 471"/>
                    <a:gd name="T41" fmla="*/ 3973 h 281"/>
                    <a:gd name="T42" fmla="*/ 42895 w 471"/>
                    <a:gd name="T43" fmla="*/ 6193 h 281"/>
                    <a:gd name="T44" fmla="*/ 45188 w 471"/>
                    <a:gd name="T45" fmla="*/ 7002 h 281"/>
                    <a:gd name="T46" fmla="*/ 55083 w 471"/>
                    <a:gd name="T47" fmla="*/ 10914 h 281"/>
                    <a:gd name="T48" fmla="*/ 60490 w 471"/>
                    <a:gd name="T49" fmla="*/ 18477 h 281"/>
                    <a:gd name="T50" fmla="*/ 65220 w 471"/>
                    <a:gd name="T51" fmla="*/ 13210 h 281"/>
                    <a:gd name="T52" fmla="*/ 67254 w 471"/>
                    <a:gd name="T53" fmla="*/ 10914 h 281"/>
                    <a:gd name="T54" fmla="*/ 75925 w 471"/>
                    <a:gd name="T55" fmla="*/ 10914 h 281"/>
                    <a:gd name="T56" fmla="*/ 82090 w 471"/>
                    <a:gd name="T57" fmla="*/ 25052 h 281"/>
                    <a:gd name="T58" fmla="*/ 90029 w 471"/>
                    <a:gd name="T59" fmla="*/ 45895 h 281"/>
                    <a:gd name="T60" fmla="*/ 95458 w 471"/>
                    <a:gd name="T61" fmla="*/ 54526 h 281"/>
                    <a:gd name="T62" fmla="*/ 100096 w 471"/>
                    <a:gd name="T63" fmla="*/ 52897 h 281"/>
                    <a:gd name="T64" fmla="*/ 105165 w 471"/>
                    <a:gd name="T65" fmla="*/ 50342 h 281"/>
                    <a:gd name="T66" fmla="*/ 113001 w 471"/>
                    <a:gd name="T67" fmla="*/ 55575 h 281"/>
                    <a:gd name="T68" fmla="*/ 116667 w 471"/>
                    <a:gd name="T69" fmla="*/ 62989 h 281"/>
                    <a:gd name="T70" fmla="*/ 119922 w 471"/>
                    <a:gd name="T71" fmla="*/ 69972 h 281"/>
                    <a:gd name="T72" fmla="*/ 123845 w 471"/>
                    <a:gd name="T73" fmla="*/ 86626 h 281"/>
                    <a:gd name="T74" fmla="*/ 125338 w 471"/>
                    <a:gd name="T75" fmla="*/ 93492 h 281"/>
                    <a:gd name="T76" fmla="*/ 126013 w 471"/>
                    <a:gd name="T77" fmla="*/ 97538 h 281"/>
                    <a:gd name="T78" fmla="*/ 120639 w 471"/>
                    <a:gd name="T79" fmla="*/ 110205 h 281"/>
                    <a:gd name="T80" fmla="*/ 125338 w 471"/>
                    <a:gd name="T81" fmla="*/ 110025 h 281"/>
                    <a:gd name="T82" fmla="*/ 133258 w 471"/>
                    <a:gd name="T83" fmla="*/ 120949 h 281"/>
                    <a:gd name="T84" fmla="*/ 141849 w 471"/>
                    <a:gd name="T85" fmla="*/ 122311 h 281"/>
                    <a:gd name="T86" fmla="*/ 148066 w 471"/>
                    <a:gd name="T87" fmla="*/ 130786 h 281"/>
                    <a:gd name="T88" fmla="*/ 148975 w 471"/>
                    <a:gd name="T89" fmla="*/ 134079 h 281"/>
                    <a:gd name="T90" fmla="*/ 148975 w 471"/>
                    <a:gd name="T91" fmla="*/ 136966 h 281"/>
                    <a:gd name="T92" fmla="*/ 153334 w 471"/>
                    <a:gd name="T93" fmla="*/ 134079 h 281"/>
                    <a:gd name="T94" fmla="*/ 155845 w 471"/>
                    <a:gd name="T95" fmla="*/ 133266 h 281"/>
                    <a:gd name="T96" fmla="*/ 170989 w 471"/>
                    <a:gd name="T97" fmla="*/ 143996 h 281"/>
                    <a:gd name="T98" fmla="*/ 173980 w 471"/>
                    <a:gd name="T99" fmla="*/ 154887 h 281"/>
                    <a:gd name="T100" fmla="*/ 181093 w 471"/>
                    <a:gd name="T101" fmla="*/ 156533 h 281"/>
                    <a:gd name="T102" fmla="*/ 183357 w 471"/>
                    <a:gd name="T103" fmla="*/ 167461 h 281"/>
                    <a:gd name="T104" fmla="*/ 175673 w 471"/>
                    <a:gd name="T105" fmla="*/ 200942 h 281"/>
                    <a:gd name="T106" fmla="*/ 169307 w 471"/>
                    <a:gd name="T107" fmla="*/ 219014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2" name="Freeform 31"/>
                <p:cNvSpPr>
                  <a:spLocks/>
                </p:cNvSpPr>
                <p:nvPr userDrawn="1"/>
              </p:nvSpPr>
              <p:spPr bwMode="ltGray">
                <a:xfrm>
                  <a:off x="3880" y="-7"/>
                  <a:ext cx="984" cy="692"/>
                </a:xfrm>
                <a:custGeom>
                  <a:avLst/>
                  <a:gdLst>
                    <a:gd name="T0" fmla="*/ 406 w 984"/>
                    <a:gd name="T1" fmla="*/ 2 h 844"/>
                    <a:gd name="T2" fmla="*/ 502 w 984"/>
                    <a:gd name="T3" fmla="*/ 2 h 844"/>
                    <a:gd name="T4" fmla="*/ 550 w 984"/>
                    <a:gd name="T5" fmla="*/ 2 h 844"/>
                    <a:gd name="T6" fmla="*/ 578 w 984"/>
                    <a:gd name="T7" fmla="*/ 6 h 844"/>
                    <a:gd name="T8" fmla="*/ 586 w 984"/>
                    <a:gd name="T9" fmla="*/ 5 h 844"/>
                    <a:gd name="T10" fmla="*/ 606 w 984"/>
                    <a:gd name="T11" fmla="*/ 3 h 844"/>
                    <a:gd name="T12" fmla="*/ 642 w 984"/>
                    <a:gd name="T13" fmla="*/ 6 h 844"/>
                    <a:gd name="T14" fmla="*/ 682 w 984"/>
                    <a:gd name="T15" fmla="*/ 5 h 844"/>
                    <a:gd name="T16" fmla="*/ 706 w 984"/>
                    <a:gd name="T17" fmla="*/ 4 h 844"/>
                    <a:gd name="T18" fmla="*/ 762 w 984"/>
                    <a:gd name="T19" fmla="*/ 2 h 844"/>
                    <a:gd name="T20" fmla="*/ 798 w 984"/>
                    <a:gd name="T21" fmla="*/ 3 h 844"/>
                    <a:gd name="T22" fmla="*/ 798 w 984"/>
                    <a:gd name="T23" fmla="*/ 6 h 844"/>
                    <a:gd name="T24" fmla="*/ 790 w 984"/>
                    <a:gd name="T25" fmla="*/ 7 h 844"/>
                    <a:gd name="T26" fmla="*/ 766 w 984"/>
                    <a:gd name="T27" fmla="*/ 8 h 844"/>
                    <a:gd name="T28" fmla="*/ 762 w 984"/>
                    <a:gd name="T29" fmla="*/ 9 h 844"/>
                    <a:gd name="T30" fmla="*/ 802 w 984"/>
                    <a:gd name="T31" fmla="*/ 11 h 844"/>
                    <a:gd name="T32" fmla="*/ 786 w 984"/>
                    <a:gd name="T33" fmla="*/ 16 h 844"/>
                    <a:gd name="T34" fmla="*/ 830 w 984"/>
                    <a:gd name="T35" fmla="*/ 21 h 844"/>
                    <a:gd name="T36" fmla="*/ 854 w 984"/>
                    <a:gd name="T37" fmla="*/ 23 h 844"/>
                    <a:gd name="T38" fmla="*/ 830 w 984"/>
                    <a:gd name="T39" fmla="*/ 23 h 844"/>
                    <a:gd name="T40" fmla="*/ 746 w 984"/>
                    <a:gd name="T41" fmla="*/ 20 h 844"/>
                    <a:gd name="T42" fmla="*/ 678 w 984"/>
                    <a:gd name="T43" fmla="*/ 20 h 844"/>
                    <a:gd name="T44" fmla="*/ 590 w 984"/>
                    <a:gd name="T45" fmla="*/ 23 h 844"/>
                    <a:gd name="T46" fmla="*/ 642 w 984"/>
                    <a:gd name="T47" fmla="*/ 30 h 844"/>
                    <a:gd name="T48" fmla="*/ 710 w 984"/>
                    <a:gd name="T49" fmla="*/ 32 h 844"/>
                    <a:gd name="T50" fmla="*/ 738 w 984"/>
                    <a:gd name="T51" fmla="*/ 28 h 844"/>
                    <a:gd name="T52" fmla="*/ 774 w 984"/>
                    <a:gd name="T53" fmla="*/ 29 h 844"/>
                    <a:gd name="T54" fmla="*/ 766 w 984"/>
                    <a:gd name="T55" fmla="*/ 32 h 844"/>
                    <a:gd name="T56" fmla="*/ 802 w 984"/>
                    <a:gd name="T57" fmla="*/ 34 h 844"/>
                    <a:gd name="T58" fmla="*/ 838 w 984"/>
                    <a:gd name="T59" fmla="*/ 34 h 844"/>
                    <a:gd name="T60" fmla="*/ 922 w 984"/>
                    <a:gd name="T61" fmla="*/ 41 h 844"/>
                    <a:gd name="T62" fmla="*/ 942 w 984"/>
                    <a:gd name="T63" fmla="*/ 42 h 844"/>
                    <a:gd name="T64" fmla="*/ 874 w 984"/>
                    <a:gd name="T65" fmla="*/ 41 h 844"/>
                    <a:gd name="T66" fmla="*/ 830 w 984"/>
                    <a:gd name="T67" fmla="*/ 39 h 844"/>
                    <a:gd name="T68" fmla="*/ 778 w 984"/>
                    <a:gd name="T69" fmla="*/ 36 h 844"/>
                    <a:gd name="T70" fmla="*/ 702 w 984"/>
                    <a:gd name="T71" fmla="*/ 34 h 844"/>
                    <a:gd name="T72" fmla="*/ 614 w 984"/>
                    <a:gd name="T73" fmla="*/ 33 h 844"/>
                    <a:gd name="T74" fmla="*/ 506 w 984"/>
                    <a:gd name="T75" fmla="*/ 30 h 844"/>
                    <a:gd name="T76" fmla="*/ 462 w 984"/>
                    <a:gd name="T77" fmla="*/ 26 h 844"/>
                    <a:gd name="T78" fmla="*/ 430 w 984"/>
                    <a:gd name="T79" fmla="*/ 24 h 844"/>
                    <a:gd name="T80" fmla="*/ 382 w 984"/>
                    <a:gd name="T81" fmla="*/ 21 h 844"/>
                    <a:gd name="T82" fmla="*/ 342 w 984"/>
                    <a:gd name="T83" fmla="*/ 19 h 844"/>
                    <a:gd name="T84" fmla="*/ 354 w 984"/>
                    <a:gd name="T85" fmla="*/ 21 h 844"/>
                    <a:gd name="T86" fmla="*/ 418 w 984"/>
                    <a:gd name="T87" fmla="*/ 25 h 844"/>
                    <a:gd name="T88" fmla="*/ 422 w 984"/>
                    <a:gd name="T89" fmla="*/ 26 h 844"/>
                    <a:gd name="T90" fmla="*/ 394 w 984"/>
                    <a:gd name="T91" fmla="*/ 26 h 844"/>
                    <a:gd name="T92" fmla="*/ 354 w 984"/>
                    <a:gd name="T93" fmla="*/ 24 h 844"/>
                    <a:gd name="T94" fmla="*/ 314 w 984"/>
                    <a:gd name="T95" fmla="*/ 20 h 844"/>
                    <a:gd name="T96" fmla="*/ 266 w 984"/>
                    <a:gd name="T97" fmla="*/ 17 h 844"/>
                    <a:gd name="T98" fmla="*/ 210 w 984"/>
                    <a:gd name="T99" fmla="*/ 16 h 844"/>
                    <a:gd name="T100" fmla="*/ 154 w 984"/>
                    <a:gd name="T101" fmla="*/ 11 h 844"/>
                    <a:gd name="T102" fmla="*/ 66 w 984"/>
                    <a:gd name="T103" fmla="*/ 3 h 844"/>
                    <a:gd name="T104" fmla="*/ 34 w 984"/>
                    <a:gd name="T105" fmla="*/ 2 h 844"/>
                    <a:gd name="T106" fmla="*/ 46 w 984"/>
                    <a:gd name="T107" fmla="*/ 2 h 844"/>
                    <a:gd name="T108" fmla="*/ 102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3" name="Freeform 32"/>
                <p:cNvSpPr>
                  <a:spLocks/>
                </p:cNvSpPr>
                <p:nvPr userDrawn="1"/>
              </p:nvSpPr>
              <p:spPr bwMode="ltGray">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4" name="Freeform 33"/>
                <p:cNvSpPr>
                  <a:spLocks/>
                </p:cNvSpPr>
                <p:nvPr userDrawn="1"/>
              </p:nvSpPr>
              <p:spPr bwMode="ltGray">
                <a:xfrm>
                  <a:off x="3549" y="475"/>
                  <a:ext cx="38" cy="29"/>
                </a:xfrm>
                <a:custGeom>
                  <a:avLst/>
                  <a:gdLst>
                    <a:gd name="T0" fmla="*/ 0 w 36"/>
                    <a:gd name="T1" fmla="*/ 2 h 37"/>
                    <a:gd name="T2" fmla="*/ 27 w 36"/>
                    <a:gd name="T3" fmla="*/ 1 h 37"/>
                    <a:gd name="T4" fmla="*/ 80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5" name="Freeform 34"/>
                <p:cNvSpPr>
                  <a:spLocks/>
                </p:cNvSpPr>
                <p:nvPr userDrawn="1"/>
              </p:nvSpPr>
              <p:spPr bwMode="ltGray">
                <a:xfrm>
                  <a:off x="4686" y="394"/>
                  <a:ext cx="171" cy="81"/>
                </a:xfrm>
                <a:custGeom>
                  <a:avLst/>
                  <a:gdLst>
                    <a:gd name="T0" fmla="*/ 0 w 170"/>
                    <a:gd name="T1" fmla="*/ 4 h 96"/>
                    <a:gd name="T2" fmla="*/ 28 w 170"/>
                    <a:gd name="T3" fmla="*/ 3 h 96"/>
                    <a:gd name="T4" fmla="*/ 56 w 170"/>
                    <a:gd name="T5" fmla="*/ 3 h 96"/>
                    <a:gd name="T6" fmla="*/ 80 w 170"/>
                    <a:gd name="T7" fmla="*/ 3 h 96"/>
                    <a:gd name="T8" fmla="*/ 64 w 170"/>
                    <a:gd name="T9" fmla="*/ 3 h 96"/>
                    <a:gd name="T10" fmla="*/ 139 w 170"/>
                    <a:gd name="T11" fmla="*/ 4 h 96"/>
                    <a:gd name="T12" fmla="*/ 175 w 170"/>
                    <a:gd name="T13" fmla="*/ 5 h 96"/>
                    <a:gd name="T14" fmla="*/ 131 w 170"/>
                    <a:gd name="T15" fmla="*/ 6 h 96"/>
                    <a:gd name="T16" fmla="*/ 103 w 170"/>
                    <a:gd name="T17" fmla="*/ 5 h 96"/>
                    <a:gd name="T18" fmla="*/ 76 w 170"/>
                    <a:gd name="T19" fmla="*/ 4 h 96"/>
                    <a:gd name="T20" fmla="*/ 24 w 170"/>
                    <a:gd name="T21" fmla="*/ 3 h 96"/>
                    <a:gd name="T22" fmla="*/ 0 w 170"/>
                    <a:gd name="T23" fmla="*/ 4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6" name="Freeform 35"/>
                <p:cNvSpPr>
                  <a:spLocks/>
                </p:cNvSpPr>
                <p:nvPr userDrawn="1"/>
              </p:nvSpPr>
              <p:spPr bwMode="ltGray">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7" name="Freeform 36"/>
                <p:cNvSpPr>
                  <a:spLocks/>
                </p:cNvSpPr>
                <p:nvPr userDrawn="1"/>
              </p:nvSpPr>
              <p:spPr bwMode="ltGray">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8" name="Freeform 37"/>
                <p:cNvSpPr>
                  <a:spLocks/>
                </p:cNvSpPr>
                <p:nvPr userDrawn="1"/>
              </p:nvSpPr>
              <p:spPr bwMode="ltGray">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9" name="Freeform 38"/>
                <p:cNvSpPr>
                  <a:spLocks/>
                </p:cNvSpPr>
                <p:nvPr userDrawn="1"/>
              </p:nvSpPr>
              <p:spPr bwMode="ltGray">
                <a:xfrm>
                  <a:off x="5054" y="507"/>
                  <a:ext cx="45" cy="66"/>
                </a:xfrm>
                <a:custGeom>
                  <a:avLst/>
                  <a:gdLst>
                    <a:gd name="T0" fmla="*/ 4 w 44"/>
                    <a:gd name="T1" fmla="*/ 2 h 80"/>
                    <a:gd name="T2" fmla="*/ 20 w 44"/>
                    <a:gd name="T3" fmla="*/ 2 h 80"/>
                    <a:gd name="T4" fmla="*/ 39 w 44"/>
                    <a:gd name="T5" fmla="*/ 2 h 80"/>
                    <a:gd name="T6" fmla="*/ 51 w 44"/>
                    <a:gd name="T7" fmla="*/ 3 h 80"/>
                    <a:gd name="T8" fmla="*/ 39 w 44"/>
                    <a:gd name="T9" fmla="*/ 4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0" name="Freeform 39"/>
                <p:cNvSpPr>
                  <a:spLocks/>
                </p:cNvSpPr>
                <p:nvPr userDrawn="1"/>
              </p:nvSpPr>
              <p:spPr bwMode="ltGray">
                <a:xfrm>
                  <a:off x="4260" y="6"/>
                  <a:ext cx="480" cy="100"/>
                </a:xfrm>
                <a:custGeom>
                  <a:avLst/>
                  <a:gdLst>
                    <a:gd name="T0" fmla="*/ 83771 w 323"/>
                    <a:gd name="T1" fmla="*/ 1091 h 64"/>
                    <a:gd name="T2" fmla="*/ 87877 w 323"/>
                    <a:gd name="T3" fmla="*/ 6505 h 64"/>
                    <a:gd name="T4" fmla="*/ 89460 w 323"/>
                    <a:gd name="T5" fmla="*/ 0 h 64"/>
                    <a:gd name="T6" fmla="*/ 101018 w 323"/>
                    <a:gd name="T7" fmla="*/ 0 h 64"/>
                    <a:gd name="T8" fmla="*/ 109508 w 323"/>
                    <a:gd name="T9" fmla="*/ 14019 h 64"/>
                    <a:gd name="T10" fmla="*/ 121274 w 323"/>
                    <a:gd name="T11" fmla="*/ 8211 h 64"/>
                    <a:gd name="T12" fmla="*/ 119609 w 323"/>
                    <a:gd name="T13" fmla="*/ 23111 h 64"/>
                    <a:gd name="T14" fmla="*/ 113381 w 323"/>
                    <a:gd name="T15" fmla="*/ 37586 h 64"/>
                    <a:gd name="T16" fmla="*/ 112148 w 323"/>
                    <a:gd name="T17" fmla="*/ 23111 h 64"/>
                    <a:gd name="T18" fmla="*/ 109508 w 323"/>
                    <a:gd name="T19" fmla="*/ 24814 h 64"/>
                    <a:gd name="T20" fmla="*/ 106429 w 323"/>
                    <a:gd name="T21" fmla="*/ 23111 h 64"/>
                    <a:gd name="T22" fmla="*/ 100067 w 323"/>
                    <a:gd name="T23" fmla="*/ 17173 h 64"/>
                    <a:gd name="T24" fmla="*/ 86901 w 323"/>
                    <a:gd name="T25" fmla="*/ 30517 h 64"/>
                    <a:gd name="T26" fmla="*/ 76585 w 323"/>
                    <a:gd name="T27" fmla="*/ 35813 h 64"/>
                    <a:gd name="T28" fmla="*/ 80637 w 323"/>
                    <a:gd name="T29" fmla="*/ 45973 h 64"/>
                    <a:gd name="T30" fmla="*/ 71618 w 323"/>
                    <a:gd name="T31" fmla="*/ 50544 h 64"/>
                    <a:gd name="T32" fmla="*/ 64216 w 323"/>
                    <a:gd name="T33" fmla="*/ 48942 h 64"/>
                    <a:gd name="T34" fmla="*/ 67337 w 323"/>
                    <a:gd name="T35" fmla="*/ 45973 h 64"/>
                    <a:gd name="T36" fmla="*/ 64938 w 323"/>
                    <a:gd name="T37" fmla="*/ 32348 h 64"/>
                    <a:gd name="T38" fmla="*/ 64216 w 323"/>
                    <a:gd name="T39" fmla="*/ 24814 h 64"/>
                    <a:gd name="T40" fmla="*/ 60199 w 323"/>
                    <a:gd name="T41" fmla="*/ 18758 h 64"/>
                    <a:gd name="T42" fmla="*/ 54161 w 323"/>
                    <a:gd name="T43" fmla="*/ 21905 h 64"/>
                    <a:gd name="T44" fmla="*/ 51039 w 323"/>
                    <a:gd name="T45" fmla="*/ 21905 h 64"/>
                    <a:gd name="T46" fmla="*/ 46884 w 323"/>
                    <a:gd name="T47" fmla="*/ 20047 h 64"/>
                    <a:gd name="T48" fmla="*/ 31549 w 323"/>
                    <a:gd name="T49" fmla="*/ 1705 h 64"/>
                    <a:gd name="T50" fmla="*/ 22618 w 323"/>
                    <a:gd name="T51" fmla="*/ 11253 h 64"/>
                    <a:gd name="T52" fmla="*/ 1 w 323"/>
                    <a:gd name="T53" fmla="*/ 0 h 64"/>
                    <a:gd name="T54" fmla="*/ 83771 w 323"/>
                    <a:gd name="T55" fmla="*/ 109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1" name="Freeform 40"/>
                <p:cNvSpPr>
                  <a:spLocks/>
                </p:cNvSpPr>
                <p:nvPr userDrawn="1"/>
              </p:nvSpPr>
              <p:spPr bwMode="ltGray">
                <a:xfrm>
                  <a:off x="3835" y="3"/>
                  <a:ext cx="446" cy="49"/>
                </a:xfrm>
                <a:custGeom>
                  <a:avLst/>
                  <a:gdLst>
                    <a:gd name="T0" fmla="*/ 40241 w 300"/>
                    <a:gd name="T1" fmla="*/ 29681 h 31"/>
                    <a:gd name="T2" fmla="*/ 11713 w 300"/>
                    <a:gd name="T3" fmla="*/ 1279 h 31"/>
                    <a:gd name="T4" fmla="*/ 109208 w 300"/>
                    <a:gd name="T5" fmla="*/ 0 h 31"/>
                    <a:gd name="T6" fmla="*/ 113272 w 300"/>
                    <a:gd name="T7" fmla="*/ 13426 h 31"/>
                    <a:gd name="T8" fmla="*/ 101044 w 300"/>
                    <a:gd name="T9" fmla="*/ 15383 h 31"/>
                    <a:gd name="T10" fmla="*/ 40241 w 300"/>
                    <a:gd name="T11" fmla="*/ 2968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2" name="Freeform 41"/>
                <p:cNvSpPr>
                  <a:spLocks/>
                </p:cNvSpPr>
                <p:nvPr userDrawn="1"/>
              </p:nvSpPr>
              <p:spPr bwMode="ltGray">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3" name="Freeform 42"/>
                <p:cNvSpPr>
                  <a:spLocks/>
                </p:cNvSpPr>
                <p:nvPr userDrawn="1"/>
              </p:nvSpPr>
              <p:spPr bwMode="ltGray">
                <a:xfrm>
                  <a:off x="1704" y="3"/>
                  <a:ext cx="1022" cy="372"/>
                </a:xfrm>
                <a:custGeom>
                  <a:avLst/>
                  <a:gdLst>
                    <a:gd name="T0" fmla="*/ 25861419 w 436"/>
                    <a:gd name="T1" fmla="*/ 548578 h 152"/>
                    <a:gd name="T2" fmla="*/ 154524473 w 436"/>
                    <a:gd name="T3" fmla="*/ 0 h 152"/>
                    <a:gd name="T4" fmla="*/ 147374486 w 436"/>
                    <a:gd name="T5" fmla="*/ 36526122 h 152"/>
                    <a:gd name="T6" fmla="*/ 140743099 w 436"/>
                    <a:gd name="T7" fmla="*/ 45900314 h 152"/>
                    <a:gd name="T8" fmla="*/ 138924928 w 436"/>
                    <a:gd name="T9" fmla="*/ 47333755 h 152"/>
                    <a:gd name="T10" fmla="*/ 132865898 w 436"/>
                    <a:gd name="T11" fmla="*/ 49506188 h 152"/>
                    <a:gd name="T12" fmla="*/ 127888603 w 436"/>
                    <a:gd name="T13" fmla="*/ 59429406 h 152"/>
                    <a:gd name="T14" fmla="*/ 128357863 w 436"/>
                    <a:gd name="T15" fmla="*/ 66896919 h 152"/>
                    <a:gd name="T16" fmla="*/ 128934943 w 436"/>
                    <a:gd name="T17" fmla="*/ 72446599 h 152"/>
                    <a:gd name="T18" fmla="*/ 129710604 w 436"/>
                    <a:gd name="T19" fmla="*/ 76595963 h 152"/>
                    <a:gd name="T20" fmla="*/ 128357863 w 436"/>
                    <a:gd name="T21" fmla="*/ 82694252 h 152"/>
                    <a:gd name="T22" fmla="*/ 124426908 w 436"/>
                    <a:gd name="T23" fmla="*/ 81351686 h 152"/>
                    <a:gd name="T24" fmla="*/ 121258814 w 436"/>
                    <a:gd name="T25" fmla="*/ 87349413 h 152"/>
                    <a:gd name="T26" fmla="*/ 122935869 w 436"/>
                    <a:gd name="T27" fmla="*/ 71068312 h 152"/>
                    <a:gd name="T28" fmla="*/ 119720650 w 436"/>
                    <a:gd name="T29" fmla="*/ 67785196 h 152"/>
                    <a:gd name="T30" fmla="*/ 121833914 w 436"/>
                    <a:gd name="T31" fmla="*/ 63073317 h 152"/>
                    <a:gd name="T32" fmla="*/ 121258814 w 436"/>
                    <a:gd name="T33" fmla="*/ 60352267 h 152"/>
                    <a:gd name="T34" fmla="*/ 113390574 w 436"/>
                    <a:gd name="T35" fmla="*/ 63621278 h 152"/>
                    <a:gd name="T36" fmla="*/ 112348183 w 436"/>
                    <a:gd name="T37" fmla="*/ 57523606 h 152"/>
                    <a:gd name="T38" fmla="*/ 105187306 w 436"/>
                    <a:gd name="T39" fmla="*/ 63621278 h 152"/>
                    <a:gd name="T40" fmla="*/ 113390574 w 436"/>
                    <a:gd name="T41" fmla="*/ 69725771 h 152"/>
                    <a:gd name="T42" fmla="*/ 108111890 w 436"/>
                    <a:gd name="T43" fmla="*/ 79087648 h 152"/>
                    <a:gd name="T44" fmla="*/ 110227156 w 436"/>
                    <a:gd name="T45" fmla="*/ 85182068 h 152"/>
                    <a:gd name="T46" fmla="*/ 111572415 w 436"/>
                    <a:gd name="T47" fmla="*/ 93447707 h 152"/>
                    <a:gd name="T48" fmla="*/ 109459622 w 436"/>
                    <a:gd name="T49" fmla="*/ 94011265 h 152"/>
                    <a:gd name="T50" fmla="*/ 111241646 w 436"/>
                    <a:gd name="T51" fmla="*/ 97293015 h 152"/>
                    <a:gd name="T52" fmla="*/ 108874759 w 436"/>
                    <a:gd name="T53" fmla="*/ 102821162 h 152"/>
                    <a:gd name="T54" fmla="*/ 0 w 436"/>
                    <a:gd name="T55" fmla="*/ 100931542 h 152"/>
                    <a:gd name="T56" fmla="*/ 25861419 w 436"/>
                    <a:gd name="T57" fmla="*/ 54857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4" name="Freeform 43"/>
                <p:cNvSpPr>
                  <a:spLocks/>
                </p:cNvSpPr>
                <p:nvPr userDrawn="1"/>
              </p:nvSpPr>
              <p:spPr bwMode="ltGray">
                <a:xfrm>
                  <a:off x="2729" y="-9"/>
                  <a:ext cx="47" cy="134"/>
                </a:xfrm>
                <a:custGeom>
                  <a:avLst/>
                  <a:gdLst>
                    <a:gd name="T0" fmla="*/ 5 w 47"/>
                    <a:gd name="T1" fmla="*/ 6 h 165"/>
                    <a:gd name="T2" fmla="*/ 15 w 47"/>
                    <a:gd name="T3" fmla="*/ 5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4 h 165"/>
                    <a:gd name="T16" fmla="*/ 31 w 47"/>
                    <a:gd name="T17" fmla="*/ 5 h 165"/>
                    <a:gd name="T18" fmla="*/ 23 w 47"/>
                    <a:gd name="T19" fmla="*/ 5 h 165"/>
                    <a:gd name="T20" fmla="*/ 21 w 47"/>
                    <a:gd name="T21" fmla="*/ 6 h 165"/>
                    <a:gd name="T22" fmla="*/ 27 w 47"/>
                    <a:gd name="T23" fmla="*/ 6 h 165"/>
                    <a:gd name="T24" fmla="*/ 31 w 47"/>
                    <a:gd name="T25" fmla="*/ 6 h 165"/>
                    <a:gd name="T26" fmla="*/ 13 w 47"/>
                    <a:gd name="T27" fmla="*/ 6 h 165"/>
                    <a:gd name="T28" fmla="*/ 7 w 47"/>
                    <a:gd name="T29" fmla="*/ 6 h 165"/>
                    <a:gd name="T30" fmla="*/ 3 w 47"/>
                    <a:gd name="T31" fmla="*/ 6 h 165"/>
                    <a:gd name="T32" fmla="*/ 5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5" name="Freeform 44"/>
                <p:cNvSpPr>
                  <a:spLocks/>
                </p:cNvSpPr>
                <p:nvPr userDrawn="1"/>
              </p:nvSpPr>
              <p:spPr bwMode="ltGray">
                <a:xfrm>
                  <a:off x="2701" y="103"/>
                  <a:ext cx="138" cy="84"/>
                </a:xfrm>
                <a:custGeom>
                  <a:avLst/>
                  <a:gdLst>
                    <a:gd name="T0" fmla="*/ 26 w 138"/>
                    <a:gd name="T1" fmla="*/ 3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3 h 103"/>
                    <a:gd name="T22" fmla="*/ 66 w 138"/>
                    <a:gd name="T23" fmla="*/ 4 h 103"/>
                    <a:gd name="T24" fmla="*/ 48 w 138"/>
                    <a:gd name="T25" fmla="*/ 5 h 103"/>
                    <a:gd name="T26" fmla="*/ 26 w 138"/>
                    <a:gd name="T27" fmla="*/ 5 h 103"/>
                    <a:gd name="T28" fmla="*/ 20 w 138"/>
                    <a:gd name="T29" fmla="*/ 4 h 103"/>
                    <a:gd name="T30" fmla="*/ 22 w 138"/>
                    <a:gd name="T31" fmla="*/ 5 h 103"/>
                    <a:gd name="T32" fmla="*/ 0 w 138"/>
                    <a:gd name="T33" fmla="*/ 5 h 103"/>
                    <a:gd name="T34" fmla="*/ 10 w 138"/>
                    <a:gd name="T35" fmla="*/ 4 h 103"/>
                    <a:gd name="T36" fmla="*/ 26 w 138"/>
                    <a:gd name="T37" fmla="*/ 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6" name="Freeform 45"/>
                <p:cNvSpPr>
                  <a:spLocks/>
                </p:cNvSpPr>
                <p:nvPr userDrawn="1"/>
              </p:nvSpPr>
              <p:spPr bwMode="ltGray">
                <a:xfrm>
                  <a:off x="2553" y="182"/>
                  <a:ext cx="187" cy="176"/>
                </a:xfrm>
                <a:custGeom>
                  <a:avLst/>
                  <a:gdLst>
                    <a:gd name="T0" fmla="*/ 143 w 188"/>
                    <a:gd name="T1" fmla="*/ 2 h 214"/>
                    <a:gd name="T2" fmla="*/ 145 w 188"/>
                    <a:gd name="T3" fmla="*/ 2 h 214"/>
                    <a:gd name="T4" fmla="*/ 155 w 188"/>
                    <a:gd name="T5" fmla="*/ 0 h 214"/>
                    <a:gd name="T6" fmla="*/ 167 w 188"/>
                    <a:gd name="T7" fmla="*/ 2 h 214"/>
                    <a:gd name="T8" fmla="*/ 173 w 188"/>
                    <a:gd name="T9" fmla="*/ 2 h 214"/>
                    <a:gd name="T10" fmla="*/ 163 w 188"/>
                    <a:gd name="T11" fmla="*/ 3 h 214"/>
                    <a:gd name="T12" fmla="*/ 155 w 188"/>
                    <a:gd name="T13" fmla="*/ 4 h 214"/>
                    <a:gd name="T14" fmla="*/ 147 w 188"/>
                    <a:gd name="T15" fmla="*/ 7 h 214"/>
                    <a:gd name="T16" fmla="*/ 129 w 188"/>
                    <a:gd name="T17" fmla="*/ 7 h 214"/>
                    <a:gd name="T18" fmla="*/ 105 w 188"/>
                    <a:gd name="T19" fmla="*/ 7 h 214"/>
                    <a:gd name="T20" fmla="*/ 97 w 188"/>
                    <a:gd name="T21" fmla="*/ 7 h 214"/>
                    <a:gd name="T22" fmla="*/ 94 w 188"/>
                    <a:gd name="T23" fmla="*/ 8 h 214"/>
                    <a:gd name="T24" fmla="*/ 90 w 188"/>
                    <a:gd name="T25" fmla="*/ 8 h 214"/>
                    <a:gd name="T26" fmla="*/ 80 w 188"/>
                    <a:gd name="T27" fmla="*/ 7 h 214"/>
                    <a:gd name="T28" fmla="*/ 58 w 188"/>
                    <a:gd name="T29" fmla="*/ 8 h 214"/>
                    <a:gd name="T30" fmla="*/ 76 w 188"/>
                    <a:gd name="T31" fmla="*/ 8 h 214"/>
                    <a:gd name="T32" fmla="*/ 78 w 188"/>
                    <a:gd name="T33" fmla="*/ 9 h 214"/>
                    <a:gd name="T34" fmla="*/ 58 w 188"/>
                    <a:gd name="T35" fmla="*/ 9 h 214"/>
                    <a:gd name="T36" fmla="*/ 34 w 188"/>
                    <a:gd name="T37" fmla="*/ 9 h 214"/>
                    <a:gd name="T38" fmla="*/ 36 w 188"/>
                    <a:gd name="T39" fmla="*/ 8 h 214"/>
                    <a:gd name="T40" fmla="*/ 46 w 188"/>
                    <a:gd name="T41" fmla="*/ 8 h 214"/>
                    <a:gd name="T42" fmla="*/ 34 w 188"/>
                    <a:gd name="T43" fmla="*/ 8 h 214"/>
                    <a:gd name="T44" fmla="*/ 26 w 188"/>
                    <a:gd name="T45" fmla="*/ 9 h 214"/>
                    <a:gd name="T46" fmla="*/ 30 w 188"/>
                    <a:gd name="T47" fmla="*/ 10 h 214"/>
                    <a:gd name="T48" fmla="*/ 14 w 188"/>
                    <a:gd name="T49" fmla="*/ 11 h 214"/>
                    <a:gd name="T50" fmla="*/ 0 w 188"/>
                    <a:gd name="T51" fmla="*/ 12 h 214"/>
                    <a:gd name="T52" fmla="*/ 8 w 188"/>
                    <a:gd name="T53" fmla="*/ 10 h 214"/>
                    <a:gd name="T54" fmla="*/ 0 w 188"/>
                    <a:gd name="T55" fmla="*/ 9 h 214"/>
                    <a:gd name="T56" fmla="*/ 14 w 188"/>
                    <a:gd name="T57" fmla="*/ 8 h 214"/>
                    <a:gd name="T58" fmla="*/ 32 w 188"/>
                    <a:gd name="T59" fmla="*/ 7 h 214"/>
                    <a:gd name="T60" fmla="*/ 44 w 188"/>
                    <a:gd name="T61" fmla="*/ 7 h 214"/>
                    <a:gd name="T62" fmla="*/ 72 w 188"/>
                    <a:gd name="T63" fmla="*/ 7 h 214"/>
                    <a:gd name="T64" fmla="*/ 84 w 188"/>
                    <a:gd name="T65" fmla="*/ 6 h 214"/>
                    <a:gd name="T66" fmla="*/ 99 w 188"/>
                    <a:gd name="T67" fmla="*/ 5 h 214"/>
                    <a:gd name="T68" fmla="*/ 105 w 188"/>
                    <a:gd name="T69" fmla="*/ 5 h 214"/>
                    <a:gd name="T70" fmla="*/ 117 w 188"/>
                    <a:gd name="T71" fmla="*/ 4 h 214"/>
                    <a:gd name="T72" fmla="*/ 135 w 188"/>
                    <a:gd name="T73" fmla="*/ 3 h 214"/>
                    <a:gd name="T74" fmla="*/ 139 w 188"/>
                    <a:gd name="T75" fmla="*/ 2 h 214"/>
                    <a:gd name="T76" fmla="*/ 133 w 188"/>
                    <a:gd name="T77" fmla="*/ 2 h 214"/>
                    <a:gd name="T78" fmla="*/ 137 w 188"/>
                    <a:gd name="T79" fmla="*/ 2 h 214"/>
                    <a:gd name="T80" fmla="*/ 143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7" name="Freeform 46"/>
                <p:cNvSpPr>
                  <a:spLocks/>
                </p:cNvSpPr>
                <p:nvPr userDrawn="1"/>
              </p:nvSpPr>
              <p:spPr bwMode="ltGray">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8" name="Freeform 47"/>
                <p:cNvSpPr>
                  <a:spLocks/>
                </p:cNvSpPr>
                <p:nvPr userDrawn="1"/>
              </p:nvSpPr>
              <p:spPr bwMode="ltGray">
                <a:xfrm>
                  <a:off x="1627" y="353"/>
                  <a:ext cx="813" cy="462"/>
                </a:xfrm>
                <a:custGeom>
                  <a:avLst/>
                  <a:gdLst>
                    <a:gd name="T0" fmla="*/ 827 w 812"/>
                    <a:gd name="T1" fmla="*/ 2 h 564"/>
                    <a:gd name="T2" fmla="*/ 793 w 812"/>
                    <a:gd name="T3" fmla="*/ 4 h 564"/>
                    <a:gd name="T4" fmla="*/ 763 w 812"/>
                    <a:gd name="T5" fmla="*/ 6 h 564"/>
                    <a:gd name="T6" fmla="*/ 737 w 812"/>
                    <a:gd name="T7" fmla="*/ 7 h 564"/>
                    <a:gd name="T8" fmla="*/ 649 w 812"/>
                    <a:gd name="T9" fmla="*/ 9 h 564"/>
                    <a:gd name="T10" fmla="*/ 647 w 812"/>
                    <a:gd name="T11" fmla="*/ 11 h 564"/>
                    <a:gd name="T12" fmla="*/ 619 w 812"/>
                    <a:gd name="T13" fmla="*/ 11 h 564"/>
                    <a:gd name="T14" fmla="*/ 635 w 812"/>
                    <a:gd name="T15" fmla="*/ 9 h 564"/>
                    <a:gd name="T16" fmla="*/ 591 w 812"/>
                    <a:gd name="T17" fmla="*/ 9 h 564"/>
                    <a:gd name="T18" fmla="*/ 571 w 812"/>
                    <a:gd name="T19" fmla="*/ 11 h 564"/>
                    <a:gd name="T20" fmla="*/ 611 w 812"/>
                    <a:gd name="T21" fmla="*/ 14 h 564"/>
                    <a:gd name="T22" fmla="*/ 609 w 812"/>
                    <a:gd name="T23" fmla="*/ 19 h 564"/>
                    <a:gd name="T24" fmla="*/ 557 w 812"/>
                    <a:gd name="T25" fmla="*/ 20 h 564"/>
                    <a:gd name="T26" fmla="*/ 537 w 812"/>
                    <a:gd name="T27" fmla="*/ 20 h 564"/>
                    <a:gd name="T28" fmla="*/ 497 w 812"/>
                    <a:gd name="T29" fmla="*/ 17 h 564"/>
                    <a:gd name="T30" fmla="*/ 477 w 812"/>
                    <a:gd name="T31" fmla="*/ 17 h 564"/>
                    <a:gd name="T32" fmla="*/ 465 w 812"/>
                    <a:gd name="T33" fmla="*/ 20 h 564"/>
                    <a:gd name="T34" fmla="*/ 515 w 812"/>
                    <a:gd name="T35" fmla="*/ 24 h 564"/>
                    <a:gd name="T36" fmla="*/ 525 w 812"/>
                    <a:gd name="T37" fmla="*/ 26 h 564"/>
                    <a:gd name="T38" fmla="*/ 541 w 812"/>
                    <a:gd name="T39" fmla="*/ 28 h 564"/>
                    <a:gd name="T40" fmla="*/ 507 w 812"/>
                    <a:gd name="T41" fmla="*/ 28 h 564"/>
                    <a:gd name="T42" fmla="*/ 485 w 812"/>
                    <a:gd name="T43" fmla="*/ 26 h 564"/>
                    <a:gd name="T44" fmla="*/ 437 w 812"/>
                    <a:gd name="T45" fmla="*/ 21 h 564"/>
                    <a:gd name="T46" fmla="*/ 441 w 812"/>
                    <a:gd name="T47" fmla="*/ 16 h 564"/>
                    <a:gd name="T48" fmla="*/ 437 w 812"/>
                    <a:gd name="T49" fmla="*/ 13 h 564"/>
                    <a:gd name="T50" fmla="*/ 427 w 812"/>
                    <a:gd name="T51" fmla="*/ 14 h 564"/>
                    <a:gd name="T52" fmla="*/ 386 w 812"/>
                    <a:gd name="T53" fmla="*/ 13 h 564"/>
                    <a:gd name="T54" fmla="*/ 360 w 812"/>
                    <a:gd name="T55" fmla="*/ 9 h 564"/>
                    <a:gd name="T56" fmla="*/ 330 w 812"/>
                    <a:gd name="T57" fmla="*/ 9 h 564"/>
                    <a:gd name="T58" fmla="*/ 288 w 812"/>
                    <a:gd name="T59" fmla="*/ 9 h 564"/>
                    <a:gd name="T60" fmla="*/ 242 w 812"/>
                    <a:gd name="T61" fmla="*/ 11 h 564"/>
                    <a:gd name="T62" fmla="*/ 196 w 812"/>
                    <a:gd name="T63" fmla="*/ 13 h 564"/>
                    <a:gd name="T64" fmla="*/ 184 w 812"/>
                    <a:gd name="T65" fmla="*/ 13 h 564"/>
                    <a:gd name="T66" fmla="*/ 160 w 812"/>
                    <a:gd name="T67" fmla="*/ 16 h 564"/>
                    <a:gd name="T68" fmla="*/ 152 w 812"/>
                    <a:gd name="T69" fmla="*/ 17 h 564"/>
                    <a:gd name="T70" fmla="*/ 128 w 812"/>
                    <a:gd name="T71" fmla="*/ 20 h 564"/>
                    <a:gd name="T72" fmla="*/ 94 w 812"/>
                    <a:gd name="T73" fmla="*/ 20 h 564"/>
                    <a:gd name="T74" fmla="*/ 66 w 812"/>
                    <a:gd name="T75" fmla="*/ 13 h 564"/>
                    <a:gd name="T76" fmla="*/ 72 w 812"/>
                    <a:gd name="T77" fmla="*/ 7 h 564"/>
                    <a:gd name="T78" fmla="*/ 44 w 812"/>
                    <a:gd name="T79" fmla="*/ 9 h 564"/>
                    <a:gd name="T80" fmla="*/ 20 w 812"/>
                    <a:gd name="T81" fmla="*/ 7 h 564"/>
                    <a:gd name="T82" fmla="*/ 24 w 812"/>
                    <a:gd name="T83" fmla="*/ 7 h 564"/>
                    <a:gd name="T84" fmla="*/ 0 w 812"/>
                    <a:gd name="T85" fmla="*/ 5 h 564"/>
                    <a:gd name="T86" fmla="*/ 813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9" name="Freeform 48"/>
                <p:cNvSpPr>
                  <a:spLocks/>
                </p:cNvSpPr>
                <p:nvPr userDrawn="1"/>
              </p:nvSpPr>
              <p:spPr bwMode="ltGray">
                <a:xfrm>
                  <a:off x="1770" y="671"/>
                  <a:ext cx="45" cy="71"/>
                </a:xfrm>
                <a:custGeom>
                  <a:avLst/>
                  <a:gdLst>
                    <a:gd name="T0" fmla="*/ 7 w 43"/>
                    <a:gd name="T1" fmla="*/ 3 h 85"/>
                    <a:gd name="T2" fmla="*/ 32 w 43"/>
                    <a:gd name="T3" fmla="*/ 3 h 85"/>
                    <a:gd name="T4" fmla="*/ 73 w 43"/>
                    <a:gd name="T5" fmla="*/ 3 h 85"/>
                    <a:gd name="T6" fmla="*/ 35 w 43"/>
                    <a:gd name="T7" fmla="*/ 6 h 85"/>
                    <a:gd name="T8" fmla="*/ 1 w 43"/>
                    <a:gd name="T9" fmla="*/ 5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0" name="Freeform 49"/>
                <p:cNvSpPr>
                  <a:spLocks/>
                </p:cNvSpPr>
                <p:nvPr userDrawn="1"/>
              </p:nvSpPr>
              <p:spPr bwMode="ltGray">
                <a:xfrm>
                  <a:off x="2394" y="431"/>
                  <a:ext cx="42" cy="59"/>
                </a:xfrm>
                <a:custGeom>
                  <a:avLst/>
                  <a:gdLst>
                    <a:gd name="T0" fmla="*/ 11 w 44"/>
                    <a:gd name="T1" fmla="*/ 2 h 74"/>
                    <a:gd name="T2" fmla="*/ 14 w 44"/>
                    <a:gd name="T3" fmla="*/ 2 h 74"/>
                    <a:gd name="T4" fmla="*/ 23 w 44"/>
                    <a:gd name="T5" fmla="*/ 2 h 74"/>
                    <a:gd name="T6" fmla="*/ 21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1" name="Freeform 50"/>
                <p:cNvSpPr>
                  <a:spLocks/>
                </p:cNvSpPr>
                <p:nvPr userDrawn="1"/>
              </p:nvSpPr>
              <p:spPr bwMode="ltGray">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2" name="Freeform 51"/>
                <p:cNvSpPr>
                  <a:spLocks/>
                </p:cNvSpPr>
                <p:nvPr userDrawn="1"/>
              </p:nvSpPr>
              <p:spPr bwMode="ltGray">
                <a:xfrm>
                  <a:off x="333" y="169"/>
                  <a:ext cx="1015" cy="866"/>
                </a:xfrm>
                <a:custGeom>
                  <a:avLst/>
                  <a:gdLst>
                    <a:gd name="T0" fmla="*/ 187232 w 682"/>
                    <a:gd name="T1" fmla="*/ 347720 h 557"/>
                    <a:gd name="T2" fmla="*/ 189101 w 682"/>
                    <a:gd name="T3" fmla="*/ 338147 h 557"/>
                    <a:gd name="T4" fmla="*/ 194652 w 682"/>
                    <a:gd name="T5" fmla="*/ 309636 h 557"/>
                    <a:gd name="T6" fmla="*/ 120394 w 682"/>
                    <a:gd name="T7" fmla="*/ 214838 h 557"/>
                    <a:gd name="T8" fmla="*/ 109830 w 682"/>
                    <a:gd name="T9" fmla="*/ 259318 h 557"/>
                    <a:gd name="T10" fmla="*/ 117972 w 682"/>
                    <a:gd name="T11" fmla="*/ 416544 h 557"/>
                    <a:gd name="T12" fmla="*/ 109830 w 682"/>
                    <a:gd name="T13" fmla="*/ 370326 h 557"/>
                    <a:gd name="T14" fmla="*/ 94255 w 682"/>
                    <a:gd name="T15" fmla="*/ 329386 h 557"/>
                    <a:gd name="T16" fmla="*/ 95431 w 682"/>
                    <a:gd name="T17" fmla="*/ 309636 h 557"/>
                    <a:gd name="T18" fmla="*/ 96319 w 682"/>
                    <a:gd name="T19" fmla="*/ 295619 h 557"/>
                    <a:gd name="T20" fmla="*/ 85614 w 682"/>
                    <a:gd name="T21" fmla="*/ 281141 h 557"/>
                    <a:gd name="T22" fmla="*/ 75558 w 682"/>
                    <a:gd name="T23" fmla="*/ 259318 h 557"/>
                    <a:gd name="T24" fmla="*/ 57526 w 682"/>
                    <a:gd name="T25" fmla="*/ 265078 h 557"/>
                    <a:gd name="T26" fmla="*/ 49245 w 682"/>
                    <a:gd name="T27" fmla="*/ 273580 h 557"/>
                    <a:gd name="T28" fmla="*/ 30353 w 682"/>
                    <a:gd name="T29" fmla="*/ 273580 h 557"/>
                    <a:gd name="T30" fmla="*/ 8641 w 682"/>
                    <a:gd name="T31" fmla="*/ 233862 h 557"/>
                    <a:gd name="T32" fmla="*/ 4249 w 682"/>
                    <a:gd name="T33" fmla="*/ 221516 h 557"/>
                    <a:gd name="T34" fmla="*/ 0 w 682"/>
                    <a:gd name="T35" fmla="*/ 197501 h 557"/>
                    <a:gd name="T36" fmla="*/ 9412 w 682"/>
                    <a:gd name="T37" fmla="*/ 159775 h 557"/>
                    <a:gd name="T38" fmla="*/ 12530 w 682"/>
                    <a:gd name="T39" fmla="*/ 135508 h 557"/>
                    <a:gd name="T40" fmla="*/ 19868 w 682"/>
                    <a:gd name="T41" fmla="*/ 106855 h 557"/>
                    <a:gd name="T42" fmla="*/ 31690 w 682"/>
                    <a:gd name="T43" fmla="*/ 86727 h 557"/>
                    <a:gd name="T44" fmla="*/ 65210 w 682"/>
                    <a:gd name="T45" fmla="*/ 50262 h 557"/>
                    <a:gd name="T46" fmla="*/ 85614 w 682"/>
                    <a:gd name="T47" fmla="*/ 22602 h 557"/>
                    <a:gd name="T48" fmla="*/ 100366 w 682"/>
                    <a:gd name="T49" fmla="*/ 4327 h 557"/>
                    <a:gd name="T50" fmla="*/ 141319 w 682"/>
                    <a:gd name="T51" fmla="*/ 1600 h 557"/>
                    <a:gd name="T52" fmla="*/ 154814 w 682"/>
                    <a:gd name="T53" fmla="*/ 0 h 557"/>
                    <a:gd name="T54" fmla="*/ 149372 w 682"/>
                    <a:gd name="T55" fmla="*/ 25282 h 557"/>
                    <a:gd name="T56" fmla="*/ 172398 w 682"/>
                    <a:gd name="T57" fmla="*/ 63221 h 557"/>
                    <a:gd name="T58" fmla="*/ 193527 w 682"/>
                    <a:gd name="T59" fmla="*/ 55469 h 557"/>
                    <a:gd name="T60" fmla="*/ 205840 w 682"/>
                    <a:gd name="T61" fmla="*/ 61113 h 557"/>
                    <a:gd name="T62" fmla="*/ 217472 w 682"/>
                    <a:gd name="T63" fmla="*/ 72794 h 557"/>
                    <a:gd name="T64" fmla="*/ 222720 w 682"/>
                    <a:gd name="T65" fmla="*/ 140878 h 557"/>
                    <a:gd name="T66" fmla="*/ 222720 w 682"/>
                    <a:gd name="T67" fmla="*/ 179906 h 557"/>
                    <a:gd name="T68" fmla="*/ 232980 w 682"/>
                    <a:gd name="T69" fmla="*/ 212134 h 557"/>
                    <a:gd name="T70" fmla="*/ 251195 w 682"/>
                    <a:gd name="T71" fmla="*/ 224812 h 557"/>
                    <a:gd name="T72" fmla="*/ 264567 w 682"/>
                    <a:gd name="T73" fmla="*/ 221516 h 557"/>
                    <a:gd name="T74" fmla="*/ 258338 w 682"/>
                    <a:gd name="T75" fmla="*/ 254971 h 557"/>
                    <a:gd name="T76" fmla="*/ 232980 w 682"/>
                    <a:gd name="T77" fmla="*/ 305277 h 557"/>
                    <a:gd name="T78" fmla="*/ 213342 w 682"/>
                    <a:gd name="T79" fmla="*/ 363599 h 557"/>
                    <a:gd name="T80" fmla="*/ 216406 w 682"/>
                    <a:gd name="T81" fmla="*/ 380855 h 557"/>
                    <a:gd name="T82" fmla="*/ 169227 w 682"/>
                    <a:gd name="T83" fmla="*/ 416544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3" name="Freeform 52"/>
                <p:cNvSpPr>
                  <a:spLocks/>
                </p:cNvSpPr>
                <p:nvPr userDrawn="1"/>
              </p:nvSpPr>
              <p:spPr bwMode="ltGray">
                <a:xfrm>
                  <a:off x="727" y="495"/>
                  <a:ext cx="382" cy="540"/>
                </a:xfrm>
                <a:custGeom>
                  <a:avLst/>
                  <a:gdLst>
                    <a:gd name="T0" fmla="*/ 92770 w 257"/>
                    <a:gd name="T1" fmla="*/ 263634 h 347"/>
                    <a:gd name="T2" fmla="*/ 88889 w 257"/>
                    <a:gd name="T3" fmla="*/ 228571 h 347"/>
                    <a:gd name="T4" fmla="*/ 82985 w 257"/>
                    <a:gd name="T5" fmla="*/ 218842 h 347"/>
                    <a:gd name="T6" fmla="*/ 82344 w 257"/>
                    <a:gd name="T7" fmla="*/ 204870 h 347"/>
                    <a:gd name="T8" fmla="*/ 79892 w 257"/>
                    <a:gd name="T9" fmla="*/ 193026 h 347"/>
                    <a:gd name="T10" fmla="*/ 79892 w 257"/>
                    <a:gd name="T11" fmla="*/ 173891 h 347"/>
                    <a:gd name="T12" fmla="*/ 79197 w 257"/>
                    <a:gd name="T13" fmla="*/ 162534 h 347"/>
                    <a:gd name="T14" fmla="*/ 87065 w 257"/>
                    <a:gd name="T15" fmla="*/ 153508 h 347"/>
                    <a:gd name="T16" fmla="*/ 98170 w 257"/>
                    <a:gd name="T17" fmla="*/ 150100 h 347"/>
                    <a:gd name="T18" fmla="*/ 98170 w 257"/>
                    <a:gd name="T19" fmla="*/ 103672 h 347"/>
                    <a:gd name="T20" fmla="*/ 20591 w 257"/>
                    <a:gd name="T21" fmla="*/ 72923 h 347"/>
                    <a:gd name="T22" fmla="*/ 12355 w 257"/>
                    <a:gd name="T23" fmla="*/ 74595 h 347"/>
                    <a:gd name="T24" fmla="*/ 6270 w 257"/>
                    <a:gd name="T25" fmla="*/ 77564 h 347"/>
                    <a:gd name="T26" fmla="*/ 0 w 257"/>
                    <a:gd name="T27" fmla="*/ 113482 h 347"/>
                    <a:gd name="T28" fmla="*/ 35407 w 257"/>
                    <a:gd name="T29" fmla="*/ 262845 h 347"/>
                    <a:gd name="T30" fmla="*/ 92770 w 257"/>
                    <a:gd name="T31" fmla="*/ 26363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4" name="Freeform 53"/>
                <p:cNvSpPr>
                  <a:spLocks/>
                </p:cNvSpPr>
                <p:nvPr userDrawn="1"/>
              </p:nvSpPr>
              <p:spPr bwMode="ltGray">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5" name="Freeform 54"/>
                <p:cNvSpPr>
                  <a:spLocks/>
                </p:cNvSpPr>
                <p:nvPr userDrawn="1"/>
              </p:nvSpPr>
              <p:spPr bwMode="ltGray">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6" name="Freeform 55"/>
                <p:cNvSpPr>
                  <a:spLocks/>
                </p:cNvSpPr>
                <p:nvPr userDrawn="1"/>
              </p:nvSpPr>
              <p:spPr bwMode="ltGray">
                <a:xfrm>
                  <a:off x="453" y="275"/>
                  <a:ext cx="58" cy="24"/>
                </a:xfrm>
                <a:custGeom>
                  <a:avLst/>
                  <a:gdLst>
                    <a:gd name="T0" fmla="*/ 24 w 57"/>
                    <a:gd name="T1" fmla="*/ 2 h 30"/>
                    <a:gd name="T2" fmla="*/ 47 w 57"/>
                    <a:gd name="T3" fmla="*/ 2 h 30"/>
                    <a:gd name="T4" fmla="*/ 51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7" name="Freeform 56"/>
                <p:cNvSpPr>
                  <a:spLocks/>
                </p:cNvSpPr>
                <p:nvPr userDrawn="1"/>
              </p:nvSpPr>
              <p:spPr bwMode="ltGray">
                <a:xfrm>
                  <a:off x="1161" y="50"/>
                  <a:ext cx="691" cy="569"/>
                </a:xfrm>
                <a:custGeom>
                  <a:avLst/>
                  <a:gdLst>
                    <a:gd name="T0" fmla="*/ 458 w 693"/>
                    <a:gd name="T1" fmla="*/ 23 h 696"/>
                    <a:gd name="T2" fmla="*/ 378 w 693"/>
                    <a:gd name="T3" fmla="*/ 22 h 696"/>
                    <a:gd name="T4" fmla="*/ 310 w 693"/>
                    <a:gd name="T5" fmla="*/ 20 h 696"/>
                    <a:gd name="T6" fmla="*/ 250 w 693"/>
                    <a:gd name="T7" fmla="*/ 20 h 696"/>
                    <a:gd name="T8" fmla="*/ 222 w 693"/>
                    <a:gd name="T9" fmla="*/ 20 h 696"/>
                    <a:gd name="T10" fmla="*/ 246 w 693"/>
                    <a:gd name="T11" fmla="*/ 20 h 696"/>
                    <a:gd name="T12" fmla="*/ 278 w 693"/>
                    <a:gd name="T13" fmla="*/ 23 h 696"/>
                    <a:gd name="T14" fmla="*/ 306 w 693"/>
                    <a:gd name="T15" fmla="*/ 24 h 696"/>
                    <a:gd name="T16" fmla="*/ 318 w 693"/>
                    <a:gd name="T17" fmla="*/ 25 h 696"/>
                    <a:gd name="T18" fmla="*/ 298 w 693"/>
                    <a:gd name="T19" fmla="*/ 27 h 696"/>
                    <a:gd name="T20" fmla="*/ 246 w 693"/>
                    <a:gd name="T21" fmla="*/ 31 h 696"/>
                    <a:gd name="T22" fmla="*/ 210 w 693"/>
                    <a:gd name="T23" fmla="*/ 31 h 696"/>
                    <a:gd name="T24" fmla="*/ 97 w 693"/>
                    <a:gd name="T25" fmla="*/ 34 h 696"/>
                    <a:gd name="T26" fmla="*/ 77 w 693"/>
                    <a:gd name="T27" fmla="*/ 31 h 696"/>
                    <a:gd name="T28" fmla="*/ 45 w 693"/>
                    <a:gd name="T29" fmla="*/ 25 h 696"/>
                    <a:gd name="T30" fmla="*/ 33 w 693"/>
                    <a:gd name="T31" fmla="*/ 22 h 696"/>
                    <a:gd name="T32" fmla="*/ 53 w 693"/>
                    <a:gd name="T33" fmla="*/ 16 h 696"/>
                    <a:gd name="T34" fmla="*/ 17 w 693"/>
                    <a:gd name="T35" fmla="*/ 20 h 696"/>
                    <a:gd name="T36" fmla="*/ 81 w 693"/>
                    <a:gd name="T37" fmla="*/ 13 h 696"/>
                    <a:gd name="T38" fmla="*/ 113 w 693"/>
                    <a:gd name="T39" fmla="*/ 11 h 696"/>
                    <a:gd name="T40" fmla="*/ 37 w 693"/>
                    <a:gd name="T41" fmla="*/ 11 h 696"/>
                    <a:gd name="T42" fmla="*/ 1 w 693"/>
                    <a:gd name="T43" fmla="*/ 9 h 696"/>
                    <a:gd name="T44" fmla="*/ 25 w 693"/>
                    <a:gd name="T45" fmla="*/ 7 h 696"/>
                    <a:gd name="T46" fmla="*/ 97 w 693"/>
                    <a:gd name="T47" fmla="*/ 6 h 696"/>
                    <a:gd name="T48" fmla="*/ 206 w 693"/>
                    <a:gd name="T49" fmla="*/ 6 h 696"/>
                    <a:gd name="T50" fmla="*/ 214 w 693"/>
                    <a:gd name="T51" fmla="*/ 3 h 696"/>
                    <a:gd name="T52" fmla="*/ 246 w 693"/>
                    <a:gd name="T53" fmla="*/ 0 h 696"/>
                    <a:gd name="T54" fmla="*/ 342 w 693"/>
                    <a:gd name="T55" fmla="*/ 2 h 696"/>
                    <a:gd name="T56" fmla="*/ 314 w 693"/>
                    <a:gd name="T57" fmla="*/ 4 h 696"/>
                    <a:gd name="T58" fmla="*/ 286 w 693"/>
                    <a:gd name="T59" fmla="*/ 9 h 696"/>
                    <a:gd name="T60" fmla="*/ 346 w 693"/>
                    <a:gd name="T61" fmla="*/ 9 h 696"/>
                    <a:gd name="T62" fmla="*/ 358 w 693"/>
                    <a:gd name="T63" fmla="*/ 7 h 696"/>
                    <a:gd name="T64" fmla="*/ 402 w 693"/>
                    <a:gd name="T65" fmla="*/ 5 h 696"/>
                    <a:gd name="T66" fmla="*/ 482 w 693"/>
                    <a:gd name="T67" fmla="*/ 4 h 696"/>
                    <a:gd name="T68" fmla="*/ 509 w 693"/>
                    <a:gd name="T69" fmla="*/ 2 h 696"/>
                    <a:gd name="T70" fmla="*/ 515 w 693"/>
                    <a:gd name="T71" fmla="*/ 23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8" name="Freeform 57"/>
                <p:cNvSpPr>
                  <a:spLocks/>
                </p:cNvSpPr>
                <p:nvPr userDrawn="1"/>
              </p:nvSpPr>
              <p:spPr bwMode="ltGray">
                <a:xfrm>
                  <a:off x="689" y="6"/>
                  <a:ext cx="1386" cy="232"/>
                </a:xfrm>
                <a:custGeom>
                  <a:avLst/>
                  <a:gdLst>
                    <a:gd name="T0" fmla="*/ 322484 w 931"/>
                    <a:gd name="T1" fmla="*/ 0 h 149"/>
                    <a:gd name="T2" fmla="*/ 56001 w 931"/>
                    <a:gd name="T3" fmla="*/ 22213 h 149"/>
                    <a:gd name="T4" fmla="*/ 35417 w 931"/>
                    <a:gd name="T5" fmla="*/ 31868 h 149"/>
                    <a:gd name="T6" fmla="*/ 24195 w 931"/>
                    <a:gd name="T7" fmla="*/ 31868 h 149"/>
                    <a:gd name="T8" fmla="*/ 8661 w 931"/>
                    <a:gd name="T9" fmla="*/ 59081 h 149"/>
                    <a:gd name="T10" fmla="*/ 0 w 931"/>
                    <a:gd name="T11" fmla="*/ 80255 h 149"/>
                    <a:gd name="T12" fmla="*/ 23090 w 931"/>
                    <a:gd name="T13" fmla="*/ 88232 h 149"/>
                    <a:gd name="T14" fmla="*/ 37828 w 931"/>
                    <a:gd name="T15" fmla="*/ 73261 h 149"/>
                    <a:gd name="T16" fmla="*/ 42315 w 931"/>
                    <a:gd name="T17" fmla="*/ 64535 h 149"/>
                    <a:gd name="T18" fmla="*/ 65428 w 931"/>
                    <a:gd name="T19" fmla="*/ 39804 h 149"/>
                    <a:gd name="T20" fmla="*/ 84064 w 931"/>
                    <a:gd name="T21" fmla="*/ 35339 h 149"/>
                    <a:gd name="T22" fmla="*/ 92816 w 931"/>
                    <a:gd name="T23" fmla="*/ 71702 h 149"/>
                    <a:gd name="T24" fmla="*/ 73559 w 931"/>
                    <a:gd name="T25" fmla="*/ 83853 h 149"/>
                    <a:gd name="T26" fmla="*/ 90257 w 931"/>
                    <a:gd name="T27" fmla="*/ 86714 h 149"/>
                    <a:gd name="T28" fmla="*/ 97739 w 931"/>
                    <a:gd name="T29" fmla="*/ 68857 h 149"/>
                    <a:gd name="T30" fmla="*/ 104063 w 931"/>
                    <a:gd name="T31" fmla="*/ 70402 h 149"/>
                    <a:gd name="T32" fmla="*/ 98920 w 931"/>
                    <a:gd name="T33" fmla="*/ 41447 h 149"/>
                    <a:gd name="T34" fmla="*/ 104063 w 931"/>
                    <a:gd name="T35" fmla="*/ 33925 h 149"/>
                    <a:gd name="T36" fmla="*/ 108175 w 931"/>
                    <a:gd name="T37" fmla="*/ 67406 h 149"/>
                    <a:gd name="T38" fmla="*/ 104063 w 931"/>
                    <a:gd name="T39" fmla="*/ 86714 h 149"/>
                    <a:gd name="T40" fmla="*/ 115962 w 931"/>
                    <a:gd name="T41" fmla="*/ 99534 h 149"/>
                    <a:gd name="T42" fmla="*/ 116856 w 931"/>
                    <a:gd name="T43" fmla="*/ 70402 h 149"/>
                    <a:gd name="T44" fmla="*/ 129502 w 931"/>
                    <a:gd name="T45" fmla="*/ 78774 h 149"/>
                    <a:gd name="T46" fmla="*/ 149396 w 931"/>
                    <a:gd name="T47" fmla="*/ 56200 h 149"/>
                    <a:gd name="T48" fmla="*/ 159996 w 931"/>
                    <a:gd name="T49" fmla="*/ 38199 h 149"/>
                    <a:gd name="T50" fmla="*/ 171877 w 931"/>
                    <a:gd name="T51" fmla="*/ 42666 h 149"/>
                    <a:gd name="T52" fmla="*/ 177916 w 931"/>
                    <a:gd name="T53" fmla="*/ 38199 h 149"/>
                    <a:gd name="T54" fmla="*/ 168598 w 931"/>
                    <a:gd name="T55" fmla="*/ 33925 h 149"/>
                    <a:gd name="T56" fmla="*/ 185481 w 931"/>
                    <a:gd name="T57" fmla="*/ 26619 h 149"/>
                    <a:gd name="T58" fmla="*/ 212709 w 931"/>
                    <a:gd name="T59" fmla="*/ 41447 h 149"/>
                    <a:gd name="T60" fmla="*/ 227233 w 931"/>
                    <a:gd name="T61" fmla="*/ 31868 h 149"/>
                    <a:gd name="T62" fmla="*/ 228223 w 931"/>
                    <a:gd name="T63" fmla="*/ 48398 h 149"/>
                    <a:gd name="T64" fmla="*/ 222108 w 931"/>
                    <a:gd name="T65" fmla="*/ 77261 h 149"/>
                    <a:gd name="T66" fmla="*/ 239084 w 931"/>
                    <a:gd name="T67" fmla="*/ 67406 h 149"/>
                    <a:gd name="T68" fmla="*/ 243996 w 931"/>
                    <a:gd name="T69" fmla="*/ 61628 h 149"/>
                    <a:gd name="T70" fmla="*/ 253491 w 931"/>
                    <a:gd name="T71" fmla="*/ 46638 h 149"/>
                    <a:gd name="T72" fmla="*/ 310491 w 931"/>
                    <a:gd name="T73" fmla="*/ 64535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9" name="Freeform 58"/>
                <p:cNvSpPr>
                  <a:spLocks/>
                </p:cNvSpPr>
                <p:nvPr userDrawn="1"/>
              </p:nvSpPr>
              <p:spPr bwMode="ltGray">
                <a:xfrm>
                  <a:off x="971" y="91"/>
                  <a:ext cx="30" cy="25"/>
                </a:xfrm>
                <a:custGeom>
                  <a:avLst/>
                  <a:gdLst>
                    <a:gd name="T0" fmla="*/ 3 w 31"/>
                    <a:gd name="T1" fmla="*/ 3 h 30"/>
                    <a:gd name="T2" fmla="*/ 16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90" name="Freeform 59"/>
                <p:cNvSpPr>
                  <a:spLocks/>
                </p:cNvSpPr>
                <p:nvPr userDrawn="1"/>
              </p:nvSpPr>
              <p:spPr bwMode="ltGray">
                <a:xfrm>
                  <a:off x="935" y="125"/>
                  <a:ext cx="45" cy="27"/>
                </a:xfrm>
                <a:custGeom>
                  <a:avLst/>
                  <a:gdLst>
                    <a:gd name="T0" fmla="*/ 6 w 44"/>
                    <a:gd name="T1" fmla="*/ 3 h 32"/>
                    <a:gd name="T2" fmla="*/ 37 w 44"/>
                    <a:gd name="T3" fmla="*/ 0 h 32"/>
                    <a:gd name="T4" fmla="*/ 53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91" name="Freeform 60"/>
                <p:cNvSpPr>
                  <a:spLocks/>
                </p:cNvSpPr>
                <p:nvPr userDrawn="1"/>
              </p:nvSpPr>
              <p:spPr bwMode="ltGray">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92" name="Freeform 61"/>
                <p:cNvSpPr>
                  <a:spLocks/>
                </p:cNvSpPr>
                <p:nvPr userDrawn="1"/>
              </p:nvSpPr>
              <p:spPr bwMode="ltGray">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93" name="Freeform 62"/>
                <p:cNvSpPr>
                  <a:spLocks/>
                </p:cNvSpPr>
                <p:nvPr userDrawn="1"/>
              </p:nvSpPr>
              <p:spPr bwMode="ltGray">
                <a:xfrm>
                  <a:off x="865" y="123"/>
                  <a:ext cx="33" cy="24"/>
                </a:xfrm>
                <a:custGeom>
                  <a:avLst/>
                  <a:gdLst>
                    <a:gd name="T0" fmla="*/ 7 w 31"/>
                    <a:gd name="T1" fmla="*/ 2 h 30"/>
                    <a:gd name="T2" fmla="*/ 7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grpSp>
            <p:nvGrpSpPr>
              <p:cNvPr id="10" name="Group 63"/>
              <p:cNvGrpSpPr>
                <a:grpSpLocks/>
              </p:cNvGrpSpPr>
              <p:nvPr userDrawn="1"/>
            </p:nvGrpSpPr>
            <p:grpSpPr bwMode="auto">
              <a:xfrm>
                <a:off x="7" y="-154"/>
                <a:ext cx="5739" cy="418"/>
                <a:chOff x="1056" y="111"/>
                <a:chExt cx="2448" cy="418"/>
              </a:xfrm>
            </p:grpSpPr>
            <p:sp>
              <p:nvSpPr>
                <p:cNvPr id="27" name="Line 64"/>
                <p:cNvSpPr>
                  <a:spLocks noChangeShapeType="1"/>
                </p:cNvSpPr>
                <p:nvPr/>
              </p:nvSpPr>
              <p:spPr bwMode="white">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8" name="Line 65"/>
                <p:cNvSpPr>
                  <a:spLocks noChangeShapeType="1"/>
                </p:cNvSpPr>
                <p:nvPr/>
              </p:nvSpPr>
              <p:spPr bwMode="white">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9" name="Line 66"/>
                <p:cNvSpPr>
                  <a:spLocks noChangeShapeType="1"/>
                </p:cNvSpPr>
                <p:nvPr/>
              </p:nvSpPr>
              <p:spPr bwMode="white">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0" name="Line 67"/>
                <p:cNvSpPr>
                  <a:spLocks noChangeShapeType="1"/>
                </p:cNvSpPr>
                <p:nvPr/>
              </p:nvSpPr>
              <p:spPr bwMode="white">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1" name="Line 68"/>
                <p:cNvSpPr>
                  <a:spLocks noChangeShapeType="1"/>
                </p:cNvSpPr>
                <p:nvPr/>
              </p:nvSpPr>
              <p:spPr bwMode="white">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2" name="Line 69"/>
                <p:cNvSpPr>
                  <a:spLocks noChangeShapeType="1"/>
                </p:cNvSpPr>
                <p:nvPr/>
              </p:nvSpPr>
              <p:spPr bwMode="white">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3" name="Line 70"/>
                <p:cNvSpPr>
                  <a:spLocks noChangeShapeType="1"/>
                </p:cNvSpPr>
                <p:nvPr/>
              </p:nvSpPr>
              <p:spPr bwMode="white">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4" name="Line 71"/>
                <p:cNvSpPr>
                  <a:spLocks noChangeShapeType="1"/>
                </p:cNvSpPr>
                <p:nvPr/>
              </p:nvSpPr>
              <p:spPr bwMode="white">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5" name="Line 72"/>
                <p:cNvSpPr>
                  <a:spLocks noChangeShapeType="1"/>
                </p:cNvSpPr>
                <p:nvPr/>
              </p:nvSpPr>
              <p:spPr bwMode="white">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6" name="Line 73"/>
                <p:cNvSpPr>
                  <a:spLocks noChangeShapeType="1"/>
                </p:cNvSpPr>
                <p:nvPr/>
              </p:nvSpPr>
              <p:spPr bwMode="white">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7" name="Line 74"/>
                <p:cNvSpPr>
                  <a:spLocks noChangeShapeType="1"/>
                </p:cNvSpPr>
                <p:nvPr/>
              </p:nvSpPr>
              <p:spPr bwMode="white">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1" name="Group 75"/>
              <p:cNvGrpSpPr>
                <a:grpSpLocks/>
              </p:cNvGrpSpPr>
              <p:nvPr userDrawn="1"/>
            </p:nvGrpSpPr>
            <p:grpSpPr bwMode="auto">
              <a:xfrm>
                <a:off x="-1261" y="-1"/>
                <a:ext cx="2098" cy="1030"/>
                <a:chOff x="1208" y="109"/>
                <a:chExt cx="2098" cy="423"/>
              </a:xfrm>
            </p:grpSpPr>
            <p:sp>
              <p:nvSpPr>
                <p:cNvPr id="12" name="Line 76"/>
                <p:cNvSpPr>
                  <a:spLocks noChangeShapeType="1"/>
                </p:cNvSpPr>
                <p:nvPr/>
              </p:nvSpPr>
              <p:spPr bwMode="ltGray">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3" name="Line 77"/>
                <p:cNvSpPr>
                  <a:spLocks noChangeShapeType="1"/>
                </p:cNvSpPr>
                <p:nvPr/>
              </p:nvSpPr>
              <p:spPr bwMode="ltGray">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4" name="Line 78"/>
                <p:cNvSpPr>
                  <a:spLocks noChangeShapeType="1"/>
                </p:cNvSpPr>
                <p:nvPr/>
              </p:nvSpPr>
              <p:spPr bwMode="ltGray">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5" name="Line 79"/>
                <p:cNvSpPr>
                  <a:spLocks noChangeShapeType="1"/>
                </p:cNvSpPr>
                <p:nvPr/>
              </p:nvSpPr>
              <p:spPr bwMode="ltGray">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6" name="Line 80"/>
                <p:cNvSpPr>
                  <a:spLocks noChangeShapeType="1"/>
                </p:cNvSpPr>
                <p:nvPr/>
              </p:nvSpPr>
              <p:spPr bwMode="ltGray">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7" name="Line 81"/>
                <p:cNvSpPr>
                  <a:spLocks noChangeShapeType="1"/>
                </p:cNvSpPr>
                <p:nvPr/>
              </p:nvSpPr>
              <p:spPr bwMode="ltGray">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8" name="Line 82"/>
                <p:cNvSpPr>
                  <a:spLocks noChangeShapeType="1"/>
                </p:cNvSpPr>
                <p:nvPr/>
              </p:nvSpPr>
              <p:spPr bwMode="ltGray">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9" name="Line 83"/>
                <p:cNvSpPr>
                  <a:spLocks noChangeShapeType="1"/>
                </p:cNvSpPr>
                <p:nvPr/>
              </p:nvSpPr>
              <p:spPr bwMode="ltGray">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0" name="Line 84"/>
                <p:cNvSpPr>
                  <a:spLocks noChangeShapeType="1"/>
                </p:cNvSpPr>
                <p:nvPr/>
              </p:nvSpPr>
              <p:spPr bwMode="ltGray">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1" name="Line 85"/>
                <p:cNvSpPr>
                  <a:spLocks noChangeShapeType="1"/>
                </p:cNvSpPr>
                <p:nvPr/>
              </p:nvSpPr>
              <p:spPr bwMode="ltGray">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2" name="Line 86"/>
                <p:cNvSpPr>
                  <a:spLocks noChangeShapeType="1"/>
                </p:cNvSpPr>
                <p:nvPr/>
              </p:nvSpPr>
              <p:spPr bwMode="ltGray">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3" name="Line 87"/>
                <p:cNvSpPr>
                  <a:spLocks noChangeShapeType="1"/>
                </p:cNvSpPr>
                <p:nvPr/>
              </p:nvSpPr>
              <p:spPr bwMode="ltGray">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 name="Line 88"/>
                <p:cNvSpPr>
                  <a:spLocks noChangeShapeType="1"/>
                </p:cNvSpPr>
                <p:nvPr/>
              </p:nvSpPr>
              <p:spPr bwMode="ltGray">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5" name="Line 89"/>
                <p:cNvSpPr>
                  <a:spLocks noChangeShapeType="1"/>
                </p:cNvSpPr>
                <p:nvPr/>
              </p:nvSpPr>
              <p:spPr bwMode="ltGray">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6" name="Line 90"/>
                <p:cNvSpPr>
                  <a:spLocks noChangeShapeType="1"/>
                </p:cNvSpPr>
                <p:nvPr/>
              </p:nvSpPr>
              <p:spPr bwMode="ltGray">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grpSp>
        <p:pic>
          <p:nvPicPr>
            <p:cNvPr id="7" name="Picture 91" descr="earth"/>
            <p:cNvPicPr>
              <a:picLocks noChangeAspect="1" noChangeArrowheads="1"/>
            </p:cNvPicPr>
            <p:nvPr userDrawn="1"/>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gray">
            <a:xfrm>
              <a:off x="336" y="1566"/>
              <a:ext cx="690"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2" name="Rectangle 92"/>
          <p:cNvSpPr>
            <a:spLocks noGrp="1" noChangeArrowheads="1"/>
          </p:cNvSpPr>
          <p:nvPr>
            <p:ph type="ctrTitle"/>
          </p:nvPr>
        </p:nvSpPr>
        <p:spPr>
          <a:xfrm>
            <a:off x="1828800" y="1828800"/>
            <a:ext cx="6934200" cy="2362200"/>
          </a:xfrm>
        </p:spPr>
        <p:txBody>
          <a:bodyPr/>
          <a:lstStyle>
            <a:lvl1pPr>
              <a:defRPr/>
            </a:lvl1pPr>
          </a:lstStyle>
          <a:p>
            <a:r>
              <a:rPr lang="en-US"/>
              <a:t>Click to edit Master title style</a:t>
            </a:r>
            <a:endParaRPr lang="en-US" dirty="0"/>
          </a:p>
        </p:txBody>
      </p:sp>
      <p:sp>
        <p:nvSpPr>
          <p:cNvPr id="5213" name="Rectangle 93"/>
          <p:cNvSpPr>
            <a:spLocks noGrp="1" noChangeArrowheads="1"/>
          </p:cNvSpPr>
          <p:nvPr>
            <p:ph type="subTitle" idx="1"/>
          </p:nvPr>
        </p:nvSpPr>
        <p:spPr>
          <a:xfrm>
            <a:off x="1828800" y="4572000"/>
            <a:ext cx="6934200" cy="1295400"/>
          </a:xfrm>
        </p:spPr>
        <p:txBody>
          <a:bodyPr/>
          <a:lstStyle>
            <a:lvl1pPr marL="0" indent="0">
              <a:buFontTx/>
              <a:buNone/>
              <a:defRPr/>
            </a:lvl1pPr>
          </a:lstStyle>
          <a:p>
            <a:r>
              <a:rPr lang="en-US"/>
              <a:t>Click to edit Master subtitle style</a:t>
            </a:r>
          </a:p>
        </p:txBody>
      </p:sp>
      <p:sp>
        <p:nvSpPr>
          <p:cNvPr id="94" name="Rectangle 94"/>
          <p:cNvSpPr>
            <a:spLocks noGrp="1" noChangeArrowheads="1"/>
          </p:cNvSpPr>
          <p:nvPr>
            <p:ph type="dt" sz="half" idx="10"/>
          </p:nvPr>
        </p:nvSpPr>
        <p:spPr>
          <a:xfrm>
            <a:off x="533400" y="6324600"/>
            <a:ext cx="1905000" cy="457200"/>
          </a:xfrm>
        </p:spPr>
        <p:txBody>
          <a:bodyPr/>
          <a:lstStyle>
            <a:lvl1pPr>
              <a:defRPr smtClean="0"/>
            </a:lvl1pPr>
          </a:lstStyle>
          <a:p>
            <a:fld id="{EB5F1730-8913-49DE-BF5C-9145711D4AD1}" type="datetime1">
              <a:rPr lang="en-CA" smtClean="0"/>
              <a:t>2024-03-25</a:t>
            </a:fld>
            <a:endParaRPr lang="en-CA"/>
          </a:p>
        </p:txBody>
      </p:sp>
      <p:sp>
        <p:nvSpPr>
          <p:cNvPr id="95" name="Rectangle 95"/>
          <p:cNvSpPr>
            <a:spLocks noGrp="1" noChangeArrowheads="1"/>
          </p:cNvSpPr>
          <p:nvPr>
            <p:ph type="ftr" sz="quarter" idx="11"/>
          </p:nvPr>
        </p:nvSpPr>
        <p:spPr>
          <a:xfrm>
            <a:off x="1905000" y="6324600"/>
            <a:ext cx="5791200" cy="457200"/>
          </a:xfrm>
        </p:spPr>
        <p:txBody>
          <a:bodyPr/>
          <a:lstStyle>
            <a:lvl1pPr>
              <a:defRPr smtClean="0"/>
            </a:lvl1pPr>
          </a:lstStyle>
          <a:p>
            <a:r>
              <a:rPr lang="en-US"/>
              <a:t>Machine Learning in Business 2nd Edition. Copyright  © John C. Hull 2020</a:t>
            </a:r>
            <a:endParaRPr lang="en-CA"/>
          </a:p>
        </p:txBody>
      </p:sp>
      <p:sp>
        <p:nvSpPr>
          <p:cNvPr id="96" name="Rectangle 96"/>
          <p:cNvSpPr>
            <a:spLocks noGrp="1" noChangeArrowheads="1"/>
          </p:cNvSpPr>
          <p:nvPr>
            <p:ph type="sldNum" sz="quarter" idx="12"/>
          </p:nvPr>
        </p:nvSpPr>
        <p:spPr>
          <a:xfrm>
            <a:off x="6858000" y="6324600"/>
            <a:ext cx="1905000" cy="457200"/>
          </a:xfrm>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899206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6EC551D-975F-45D3-B0BB-C6B6F2F53DDA}" type="datetime1">
              <a:rPr lang="en-CA" smtClean="0"/>
              <a:t>2024-03-25</a:t>
            </a:fld>
            <a:endParaRPr lang="en-CA"/>
          </a:p>
        </p:txBody>
      </p:sp>
      <p:sp>
        <p:nvSpPr>
          <p:cNvPr id="5"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6"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50295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5564" y="930277"/>
            <a:ext cx="2052637" cy="5332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46064" y="930277"/>
            <a:ext cx="6007100" cy="53324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58F4EF9C-C7AE-4577-A99E-5D293D7A9B1C}" type="datetime1">
              <a:rPr lang="en-CA" smtClean="0"/>
              <a:t>2024-03-25</a:t>
            </a:fld>
            <a:endParaRPr lang="en-CA"/>
          </a:p>
        </p:txBody>
      </p:sp>
      <p:sp>
        <p:nvSpPr>
          <p:cNvPr id="5"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6"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110756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BB74D93C-72F3-4C3C-A552-B866F002C87E}" type="datetime1">
              <a:rPr lang="en-CA" smtClean="0"/>
              <a:t>2024-03-25</a:t>
            </a:fld>
            <a:endParaRPr lang="en-CA"/>
          </a:p>
        </p:txBody>
      </p:sp>
      <p:sp>
        <p:nvSpPr>
          <p:cNvPr id="6"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7"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125513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19265"/>
            <a:ext cx="40386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00502"/>
            <a:ext cx="40386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fld id="{7E921F69-0628-41B9-9A11-B2962D25B662}" type="datetime1">
              <a:rPr lang="en-CA" smtClean="0"/>
              <a:t>2024-03-25</a:t>
            </a:fld>
            <a:endParaRPr lang="en-CA"/>
          </a:p>
        </p:txBody>
      </p:sp>
      <p:sp>
        <p:nvSpPr>
          <p:cNvPr id="7"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8"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181141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yan - Blank">
    <p:spTree>
      <p:nvGrpSpPr>
        <p:cNvPr id="1" name=""/>
        <p:cNvGrpSpPr/>
        <p:nvPr/>
      </p:nvGrpSpPr>
      <p:grpSpPr>
        <a:xfrm>
          <a:off x="0" y="0"/>
          <a:ext cx="0" cy="0"/>
          <a:chOff x="0" y="0"/>
          <a:chExt cx="0" cy="0"/>
        </a:xfrm>
      </p:grpSpPr>
      <p:sp>
        <p:nvSpPr>
          <p:cNvPr id="2" name="Title 1"/>
          <p:cNvSpPr>
            <a:spLocks noGrp="1"/>
          </p:cNvSpPr>
          <p:nvPr>
            <p:ph type="ctrTitle"/>
          </p:nvPr>
        </p:nvSpPr>
        <p:spPr>
          <a:xfrm>
            <a:off x="251521" y="274638"/>
            <a:ext cx="7200800" cy="563564"/>
          </a:xfrm>
        </p:spPr>
        <p:txBody>
          <a:bodyPr anchor="b"/>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054C7B0B-3F90-4807-8334-CE124AB019D4}" type="datetime1">
              <a:rPr lang="en-CA" smtClean="0"/>
              <a:t>2024-03-25</a:t>
            </a:fld>
            <a:endParaRPr lang="en-CA"/>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Machine Learning in Business 2nd Edition. Copyright  © John C. Hull 2020</a:t>
            </a:r>
            <a:endParaRPr lang="en-CA"/>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F979D778-5668-409F-BE61-8F31D5437AFC}" type="slidenum">
              <a:rPr lang="en-CA" smtClean="0"/>
              <a:t>‹N›</a:t>
            </a:fld>
            <a:endParaRPr lang="en-CA"/>
          </a:p>
        </p:txBody>
      </p:sp>
      <p:sp>
        <p:nvSpPr>
          <p:cNvPr id="3" name="Subtitle 2"/>
          <p:cNvSpPr>
            <a:spLocks noGrp="1"/>
          </p:cNvSpPr>
          <p:nvPr>
            <p:ph type="subTitle" idx="1"/>
          </p:nvPr>
        </p:nvSpPr>
        <p:spPr>
          <a:xfrm>
            <a:off x="251521" y="838201"/>
            <a:ext cx="7200800" cy="533400"/>
          </a:xfrm>
        </p:spPr>
        <p:txBody>
          <a:bodyPr anchor="t">
            <a:normAutofit/>
          </a:bodyPr>
          <a:lstStyle>
            <a:lvl1pPr marL="0" indent="0" algn="l">
              <a:buNone/>
              <a:defRPr sz="1350" b="0">
                <a:solidFill>
                  <a:schemeClr val="bg1">
                    <a:lumMod val="65000"/>
                  </a:schemeClr>
                </a:solidFill>
                <a:latin typeface="Arial" panose="020B0604020202020204" pitchFamily="34" charset="0"/>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2" name="Content Placeholder 2"/>
          <p:cNvSpPr>
            <a:spLocks noGrp="1"/>
          </p:cNvSpPr>
          <p:nvPr>
            <p:ph idx="14"/>
          </p:nvPr>
        </p:nvSpPr>
        <p:spPr>
          <a:xfrm>
            <a:off x="251520" y="1484784"/>
            <a:ext cx="8637640" cy="4752528"/>
          </a:xfrm>
        </p:spPr>
        <p:txBody>
          <a:bodyPr/>
          <a:lstStyle>
            <a:lvl1pPr>
              <a:defRPr>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005514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polimi 2">
    <p:spTree>
      <p:nvGrpSpPr>
        <p:cNvPr id="1" name=""/>
        <p:cNvGrpSpPr/>
        <p:nvPr/>
      </p:nvGrpSpPr>
      <p:grpSpPr>
        <a:xfrm>
          <a:off x="0" y="0"/>
          <a:ext cx="0" cy="0"/>
          <a:chOff x="0" y="0"/>
          <a:chExt cx="0" cy="0"/>
        </a:xfrm>
      </p:grpSpPr>
      <p:sp>
        <p:nvSpPr>
          <p:cNvPr id="2" name="object 6"/>
          <p:cNvSpPr/>
          <p:nvPr userDrawn="1"/>
        </p:nvSpPr>
        <p:spPr>
          <a:xfrm>
            <a:off x="4650378" y="6381106"/>
            <a:ext cx="4147454" cy="476895"/>
          </a:xfrm>
          <a:custGeom>
            <a:avLst/>
            <a:gdLst/>
            <a:ahLst/>
            <a:cxnLst/>
            <a:rect l="l" t="t" r="r" b="b"/>
            <a:pathLst>
              <a:path w="9273540" h="754379">
                <a:moveTo>
                  <a:pt x="0" y="753903"/>
                </a:moveTo>
                <a:lnTo>
                  <a:pt x="9273015" y="753903"/>
                </a:lnTo>
                <a:lnTo>
                  <a:pt x="9273015" y="0"/>
                </a:lnTo>
                <a:lnTo>
                  <a:pt x="0" y="0"/>
                </a:lnTo>
                <a:lnTo>
                  <a:pt x="0" y="753903"/>
                </a:lnTo>
                <a:close/>
              </a:path>
            </a:pathLst>
          </a:custGeom>
          <a:solidFill>
            <a:srgbClr val="475968">
              <a:alpha val="89999"/>
            </a:srgbClr>
          </a:solidFill>
        </p:spPr>
        <p:txBody>
          <a:bodyPr wrap="square" lIns="0" tIns="0" rIns="0" bIns="0" rtlCol="0"/>
          <a:lstStyle/>
          <a:p>
            <a:endParaRPr sz="1350" dirty="0">
              <a:latin typeface="PT Sans" charset="0"/>
            </a:endParaRPr>
          </a:p>
        </p:txBody>
      </p:sp>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4477" y="6555553"/>
            <a:ext cx="1578722" cy="160501"/>
          </a:xfrm>
          <a:prstGeom prst="rect">
            <a:avLst/>
          </a:prstGeom>
        </p:spPr>
      </p:pic>
      <p:sp>
        <p:nvSpPr>
          <p:cNvPr id="4" name="CasellaDiTesto 3"/>
          <p:cNvSpPr txBox="1"/>
          <p:nvPr userDrawn="1"/>
        </p:nvSpPr>
        <p:spPr>
          <a:xfrm>
            <a:off x="8420986" y="6471646"/>
            <a:ext cx="376311" cy="253916"/>
          </a:xfrm>
          <a:prstGeom prst="rect">
            <a:avLst/>
          </a:prstGeom>
          <a:noFill/>
        </p:spPr>
        <p:txBody>
          <a:bodyPr wrap="square" rtlCol="0">
            <a:spAutoFit/>
          </a:bodyPr>
          <a:lstStyle/>
          <a:p>
            <a:fld id="{2B9DA09D-BCCF-4108-9A11-E782CD0D526D}" type="slidenum">
              <a:rPr lang="it-IT" sz="1050" smtClean="0">
                <a:solidFill>
                  <a:schemeClr val="bg1"/>
                </a:solidFill>
                <a:latin typeface="PT Sans" panose="020B0503020203020204" pitchFamily="34" charset="0"/>
              </a:rPr>
              <a:t>‹N›</a:t>
            </a:fld>
            <a:endParaRPr lang="it-IT" sz="1050" dirty="0">
              <a:solidFill>
                <a:schemeClr val="bg1"/>
              </a:solidFill>
              <a:latin typeface="PT Sans" panose="020B0503020203020204" pitchFamily="34" charset="0"/>
            </a:endParaRPr>
          </a:p>
        </p:txBody>
      </p:sp>
      <p:sp>
        <p:nvSpPr>
          <p:cNvPr id="5" name="Rettangolo 4"/>
          <p:cNvSpPr/>
          <p:nvPr userDrawn="1"/>
        </p:nvSpPr>
        <p:spPr>
          <a:xfrm>
            <a:off x="4650378" y="-1"/>
            <a:ext cx="4147454" cy="6381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3138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100"/>
            </a:lvl1pPr>
            <a:lvl2pPr>
              <a:defRPr sz="18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mtClean="0"/>
            </a:lvl1pPr>
          </a:lstStyle>
          <a:p>
            <a:fld id="{AA1B1945-D7AB-436C-82BE-377A149A4D80}" type="datetime1">
              <a:rPr lang="en-CA" smtClean="0"/>
              <a:t>2024-03-25</a:t>
            </a:fld>
            <a:endParaRPr lang="en-CA"/>
          </a:p>
        </p:txBody>
      </p:sp>
      <p:sp>
        <p:nvSpPr>
          <p:cNvPr id="5" name="Footer Placeholder 4"/>
          <p:cNvSpPr>
            <a:spLocks noGrp="1"/>
          </p:cNvSpPr>
          <p:nvPr>
            <p:ph type="ftr" sz="quarter" idx="11"/>
          </p:nvPr>
        </p:nvSpPr>
        <p:spPr>
          <a:xfrm>
            <a:off x="1600200" y="6248400"/>
            <a:ext cx="5029200" cy="457200"/>
          </a:xfrm>
        </p:spPr>
        <p:txBody>
          <a:bodyPr/>
          <a:lstStyle>
            <a:lvl1pPr>
              <a:defRPr smtClean="0"/>
            </a:lvl1pPr>
          </a:lstStyle>
          <a:p>
            <a:r>
              <a:rPr lang="en-US"/>
              <a:t>Machine Learning in Business 2nd Edition. Copyright  © John C. Hull 2020</a:t>
            </a:r>
            <a:endParaRPr lang="en-CA"/>
          </a:p>
        </p:txBody>
      </p:sp>
      <p:sp>
        <p:nvSpPr>
          <p:cNvPr id="6" name="Slide Number Placeholder 5"/>
          <p:cNvSpPr>
            <a:spLocks noGrp="1"/>
          </p:cNvSpPr>
          <p:nvPr>
            <p:ph type="sldNum" sz="quarter" idx="12"/>
          </p:nvPr>
        </p:nvSpPr>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0046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DC519312-21C5-4A74-A0FC-A3E55723470A}" type="datetime1">
              <a:rPr lang="en-CA" smtClean="0"/>
              <a:t>2024-03-25</a:t>
            </a:fld>
            <a:endParaRPr lang="en-CA"/>
          </a:p>
        </p:txBody>
      </p:sp>
      <p:sp>
        <p:nvSpPr>
          <p:cNvPr id="5"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6"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85639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47888"/>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147888"/>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B3F29290-9044-465A-BF0E-3BDE302D0994}" type="datetime1">
              <a:rPr lang="en-CA" smtClean="0"/>
              <a:t>2024-03-25</a:t>
            </a:fld>
            <a:endParaRPr lang="en-CA"/>
          </a:p>
        </p:txBody>
      </p:sp>
      <p:sp>
        <p:nvSpPr>
          <p:cNvPr id="6"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7"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270259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B72120B9-E29D-47EA-B866-0B6A8B10106D}" type="datetime1">
              <a:rPr lang="en-CA" smtClean="0"/>
              <a:t>2024-03-25</a:t>
            </a:fld>
            <a:endParaRPr lang="en-CA"/>
          </a:p>
        </p:txBody>
      </p:sp>
      <p:sp>
        <p:nvSpPr>
          <p:cNvPr id="8"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9"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766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60B86BD3-F814-40A0-9B8A-6EDA9D4820F2}" type="datetime1">
              <a:rPr lang="en-CA" smtClean="0"/>
              <a:t>2024-03-25</a:t>
            </a:fld>
            <a:endParaRPr lang="en-CA"/>
          </a:p>
        </p:txBody>
      </p:sp>
      <p:sp>
        <p:nvSpPr>
          <p:cNvPr id="4"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5"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1909410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2E1571F-E1C2-49CA-99DB-B273FEACD1F7}" type="datetime1">
              <a:rPr lang="en-CA" smtClean="0"/>
              <a:t>2024-03-25</a:t>
            </a:fld>
            <a:endParaRPr lang="en-CA"/>
          </a:p>
        </p:txBody>
      </p:sp>
      <p:sp>
        <p:nvSpPr>
          <p:cNvPr id="3"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4"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401681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E2D12FC8-933F-4071-A2C7-35E3545CFA70}" type="datetime1">
              <a:rPr lang="en-CA" smtClean="0"/>
              <a:t>2024-03-25</a:t>
            </a:fld>
            <a:endParaRPr lang="en-CA"/>
          </a:p>
        </p:txBody>
      </p:sp>
      <p:sp>
        <p:nvSpPr>
          <p:cNvPr id="6"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7"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4079828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D3EF4BAA-C369-48D6-AA7D-FA43D5F69BBD}" type="datetime1">
              <a:rPr lang="en-CA" smtClean="0"/>
              <a:t>2024-03-25</a:t>
            </a:fld>
            <a:endParaRPr lang="en-CA"/>
          </a:p>
        </p:txBody>
      </p:sp>
      <p:sp>
        <p:nvSpPr>
          <p:cNvPr id="6"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7"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24521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46063" y="9302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214788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p:cNvSpPr>
            <a:spLocks noGrp="1" noChangeArrowheads="1"/>
          </p:cNvSpPr>
          <p:nvPr>
            <p:ph type="dt" sz="half" idx="2"/>
          </p:nvPr>
        </p:nvSpPr>
        <p:spPr bwMode="auto">
          <a:xfrm>
            <a:off x="685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050" smtClean="0">
                <a:latin typeface="Arial" charset="0"/>
                <a:cs typeface="Arial" charset="0"/>
              </a:defRPr>
            </a:lvl1pPr>
          </a:lstStyle>
          <a:p>
            <a:fld id="{053BA9B0-D28E-44BE-89EF-F28D19D545C0}" type="datetime1">
              <a:rPr lang="en-CA" smtClean="0"/>
              <a:t>2024-03-25</a:t>
            </a:fld>
            <a:endParaRPr lang="en-CA"/>
          </a:p>
        </p:txBody>
      </p:sp>
      <p:sp>
        <p:nvSpPr>
          <p:cNvPr id="4101" name="Rectangle 5"/>
          <p:cNvSpPr>
            <a:spLocks noGrp="1" noChangeArrowheads="1"/>
          </p:cNvSpPr>
          <p:nvPr>
            <p:ph type="ftr" sz="quarter" idx="3"/>
          </p:nvPr>
        </p:nvSpPr>
        <p:spPr bwMode="auto">
          <a:xfrm>
            <a:off x="1828800" y="6324600"/>
            <a:ext cx="5486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050" smtClean="0">
                <a:latin typeface="Arial" charset="0"/>
                <a:cs typeface="Arial" charset="0"/>
              </a:defRPr>
            </a:lvl1pPr>
          </a:lstStyle>
          <a:p>
            <a:r>
              <a:rPr lang="en-US"/>
              <a:t>Machine Learning in Business 2nd Edition. Copyright  © John C. Hull 2020</a:t>
            </a:r>
            <a:endParaRPr lang="en-CA"/>
          </a:p>
        </p:txBody>
      </p:sp>
      <p:sp>
        <p:nvSpPr>
          <p:cNvPr id="4102" name="Rectangle 6"/>
          <p:cNvSpPr>
            <a:spLocks noGrp="1" noChangeArrowheads="1"/>
          </p:cNvSpPr>
          <p:nvPr>
            <p:ph type="sldNum" sz="quarter" idx="4"/>
          </p:nvPr>
        </p:nvSpPr>
        <p:spPr bwMode="auto">
          <a:xfrm>
            <a:off x="65532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50">
                <a:latin typeface="Arial" panose="020B0604020202020204" pitchFamily="34" charset="0"/>
              </a:defRPr>
            </a:lvl1pPr>
          </a:lstStyle>
          <a:p>
            <a:fld id="{F979D778-5668-409F-BE61-8F31D5437AFC}" type="slidenum">
              <a:rPr lang="en-CA" smtClean="0"/>
              <a:t>‹N›</a:t>
            </a:fld>
            <a:endParaRPr lang="en-CA"/>
          </a:p>
        </p:txBody>
      </p:sp>
      <p:grpSp>
        <p:nvGrpSpPr>
          <p:cNvPr id="1031" name="Group 7"/>
          <p:cNvGrpSpPr>
            <a:grpSpLocks/>
          </p:cNvGrpSpPr>
          <p:nvPr/>
        </p:nvGrpSpPr>
        <p:grpSpPr bwMode="auto">
          <a:xfrm>
            <a:off x="261938" y="87313"/>
            <a:ext cx="8488362" cy="831850"/>
            <a:chOff x="165" y="55"/>
            <a:chExt cx="5347" cy="524"/>
          </a:xfrm>
        </p:grpSpPr>
        <p:grpSp>
          <p:nvGrpSpPr>
            <p:cNvPr id="1032" name="Group 8"/>
            <p:cNvGrpSpPr>
              <a:grpSpLocks/>
            </p:cNvGrpSpPr>
            <p:nvPr userDrawn="1"/>
          </p:nvGrpSpPr>
          <p:grpSpPr bwMode="auto">
            <a:xfrm>
              <a:off x="664" y="104"/>
              <a:ext cx="4848" cy="432"/>
              <a:chOff x="664" y="104"/>
              <a:chExt cx="4848" cy="432"/>
            </a:xfrm>
          </p:grpSpPr>
          <p:sp>
            <p:nvSpPr>
              <p:cNvPr id="1034" name="Freeform 9"/>
              <p:cNvSpPr>
                <a:spLocks/>
              </p:cNvSpPr>
              <p:nvPr/>
            </p:nvSpPr>
            <p:spPr bwMode="ltGray">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wrap="none" anchor="ctr"/>
              <a:lstStyle/>
              <a:p>
                <a:endParaRPr lang="en-US" sz="1350"/>
              </a:p>
            </p:txBody>
          </p:sp>
          <p:grpSp>
            <p:nvGrpSpPr>
              <p:cNvPr id="1035" name="Group 10"/>
              <p:cNvGrpSpPr>
                <a:grpSpLocks/>
              </p:cNvGrpSpPr>
              <p:nvPr/>
            </p:nvGrpSpPr>
            <p:grpSpPr bwMode="auto">
              <a:xfrm>
                <a:off x="1195" y="104"/>
                <a:ext cx="3827" cy="429"/>
                <a:chOff x="1021" y="240"/>
                <a:chExt cx="3827" cy="429"/>
              </a:xfrm>
            </p:grpSpPr>
            <p:grpSp>
              <p:nvGrpSpPr>
                <p:cNvPr id="1084" name="Group 11"/>
                <p:cNvGrpSpPr>
                  <a:grpSpLocks/>
                </p:cNvGrpSpPr>
                <p:nvPr/>
              </p:nvGrpSpPr>
              <p:grpSpPr bwMode="auto">
                <a:xfrm>
                  <a:off x="1021" y="241"/>
                  <a:ext cx="2208" cy="427"/>
                  <a:chOff x="1021" y="241"/>
                  <a:chExt cx="2208" cy="427"/>
                </a:xfrm>
              </p:grpSpPr>
              <p:sp>
                <p:nvSpPr>
                  <p:cNvPr id="1128" name="Freeform 12"/>
                  <p:cNvSpPr>
                    <a:spLocks/>
                  </p:cNvSpPr>
                  <p:nvPr/>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9" name="Freeform 13"/>
                  <p:cNvSpPr>
                    <a:spLocks/>
                  </p:cNvSpPr>
                  <p:nvPr/>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0" name="Freeform 14"/>
                  <p:cNvSpPr>
                    <a:spLocks/>
                  </p:cNvSpPr>
                  <p:nvPr/>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1" name="Freeform 15"/>
                  <p:cNvSpPr>
                    <a:spLocks/>
                  </p:cNvSpPr>
                  <p:nvPr/>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2" name="Freeform 16"/>
                  <p:cNvSpPr>
                    <a:spLocks/>
                  </p:cNvSpPr>
                  <p:nvPr/>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3" name="Freeform 17"/>
                  <p:cNvSpPr>
                    <a:spLocks/>
                  </p:cNvSpPr>
                  <p:nvPr/>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4" name="Freeform 18"/>
                  <p:cNvSpPr>
                    <a:spLocks/>
                  </p:cNvSpPr>
                  <p:nvPr/>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5" name="Freeform 19"/>
                  <p:cNvSpPr>
                    <a:spLocks/>
                  </p:cNvSpPr>
                  <p:nvPr/>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6" name="Freeform 20"/>
                  <p:cNvSpPr>
                    <a:spLocks/>
                  </p:cNvSpPr>
                  <p:nvPr/>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7" name="Freeform 21"/>
                  <p:cNvSpPr>
                    <a:spLocks/>
                  </p:cNvSpPr>
                  <p:nvPr/>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8" name="Freeform 22"/>
                  <p:cNvSpPr>
                    <a:spLocks/>
                  </p:cNvSpPr>
                  <p:nvPr/>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9" name="Freeform 23"/>
                  <p:cNvSpPr>
                    <a:spLocks/>
                  </p:cNvSpPr>
                  <p:nvPr/>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0" name="Freeform 24"/>
                  <p:cNvSpPr>
                    <a:spLocks/>
                  </p:cNvSpPr>
                  <p:nvPr/>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1" name="Freeform 25"/>
                  <p:cNvSpPr>
                    <a:spLocks/>
                  </p:cNvSpPr>
                  <p:nvPr/>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2" name="Freeform 26"/>
                  <p:cNvSpPr>
                    <a:spLocks/>
                  </p:cNvSpPr>
                  <p:nvPr/>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3" name="Freeform 27"/>
                  <p:cNvSpPr>
                    <a:spLocks/>
                  </p:cNvSpPr>
                  <p:nvPr/>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4" name="Freeform 28"/>
                  <p:cNvSpPr>
                    <a:spLocks/>
                  </p:cNvSpPr>
                  <p:nvPr/>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5" name="Freeform 29"/>
                  <p:cNvSpPr>
                    <a:spLocks/>
                  </p:cNvSpPr>
                  <p:nvPr/>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6" name="Freeform 30"/>
                  <p:cNvSpPr>
                    <a:spLocks/>
                  </p:cNvSpPr>
                  <p:nvPr/>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7" name="Freeform 31"/>
                  <p:cNvSpPr>
                    <a:spLocks/>
                  </p:cNvSpPr>
                  <p:nvPr/>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8" name="Freeform 32"/>
                  <p:cNvSpPr>
                    <a:spLocks/>
                  </p:cNvSpPr>
                  <p:nvPr/>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9" name="Freeform 33"/>
                  <p:cNvSpPr>
                    <a:spLocks/>
                  </p:cNvSpPr>
                  <p:nvPr/>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0" name="Freeform 34"/>
                  <p:cNvSpPr>
                    <a:spLocks/>
                  </p:cNvSpPr>
                  <p:nvPr/>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1" name="Freeform 35"/>
                  <p:cNvSpPr>
                    <a:spLocks/>
                  </p:cNvSpPr>
                  <p:nvPr/>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2" name="Freeform 36"/>
                  <p:cNvSpPr>
                    <a:spLocks/>
                  </p:cNvSpPr>
                  <p:nvPr/>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3" name="Freeform 37"/>
                  <p:cNvSpPr>
                    <a:spLocks/>
                  </p:cNvSpPr>
                  <p:nvPr/>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4" name="Freeform 38"/>
                  <p:cNvSpPr>
                    <a:spLocks/>
                  </p:cNvSpPr>
                  <p:nvPr/>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5" name="Freeform 39"/>
                  <p:cNvSpPr>
                    <a:spLocks/>
                  </p:cNvSpPr>
                  <p:nvPr/>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6" name="Freeform 40"/>
                  <p:cNvSpPr>
                    <a:spLocks/>
                  </p:cNvSpPr>
                  <p:nvPr/>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7" name="Freeform 41"/>
                  <p:cNvSpPr>
                    <a:spLocks/>
                  </p:cNvSpPr>
                  <p:nvPr/>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8" name="Freeform 42"/>
                  <p:cNvSpPr>
                    <a:spLocks/>
                  </p:cNvSpPr>
                  <p:nvPr/>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9" name="Freeform 43"/>
                  <p:cNvSpPr>
                    <a:spLocks/>
                  </p:cNvSpPr>
                  <p:nvPr/>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0" name="Freeform 44"/>
                  <p:cNvSpPr>
                    <a:spLocks/>
                  </p:cNvSpPr>
                  <p:nvPr/>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1" name="Freeform 45"/>
                  <p:cNvSpPr>
                    <a:spLocks/>
                  </p:cNvSpPr>
                  <p:nvPr/>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2" name="Freeform 46"/>
                  <p:cNvSpPr>
                    <a:spLocks/>
                  </p:cNvSpPr>
                  <p:nvPr/>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3" name="Freeform 47"/>
                  <p:cNvSpPr>
                    <a:spLocks/>
                  </p:cNvSpPr>
                  <p:nvPr/>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4" name="Freeform 48"/>
                  <p:cNvSpPr>
                    <a:spLocks/>
                  </p:cNvSpPr>
                  <p:nvPr/>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5" name="Freeform 49"/>
                  <p:cNvSpPr>
                    <a:spLocks/>
                  </p:cNvSpPr>
                  <p:nvPr/>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6" name="Freeform 50"/>
                  <p:cNvSpPr>
                    <a:spLocks/>
                  </p:cNvSpPr>
                  <p:nvPr/>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7" name="Freeform 51"/>
                  <p:cNvSpPr>
                    <a:spLocks/>
                  </p:cNvSpPr>
                  <p:nvPr/>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8" name="Freeform 52"/>
                  <p:cNvSpPr>
                    <a:spLocks/>
                  </p:cNvSpPr>
                  <p:nvPr/>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9" name="Freeform 53"/>
                  <p:cNvSpPr>
                    <a:spLocks/>
                  </p:cNvSpPr>
                  <p:nvPr/>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0" name="Freeform 54"/>
                  <p:cNvSpPr>
                    <a:spLocks/>
                  </p:cNvSpPr>
                  <p:nvPr/>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1" name="Freeform 55"/>
                  <p:cNvSpPr>
                    <a:spLocks/>
                  </p:cNvSpPr>
                  <p:nvPr/>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2" name="Freeform 56"/>
                  <p:cNvSpPr>
                    <a:spLocks/>
                  </p:cNvSpPr>
                  <p:nvPr/>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3" name="Freeform 57"/>
                  <p:cNvSpPr>
                    <a:spLocks/>
                  </p:cNvSpPr>
                  <p:nvPr/>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4" name="Freeform 58"/>
                  <p:cNvSpPr>
                    <a:spLocks/>
                  </p:cNvSpPr>
                  <p:nvPr/>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5" name="Freeform 59"/>
                  <p:cNvSpPr>
                    <a:spLocks/>
                  </p:cNvSpPr>
                  <p:nvPr/>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6" name="Freeform 60"/>
                  <p:cNvSpPr>
                    <a:spLocks/>
                  </p:cNvSpPr>
                  <p:nvPr/>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7" name="Freeform 61"/>
                  <p:cNvSpPr>
                    <a:spLocks/>
                  </p:cNvSpPr>
                  <p:nvPr/>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8" name="Freeform 62"/>
                  <p:cNvSpPr>
                    <a:spLocks/>
                  </p:cNvSpPr>
                  <p:nvPr/>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9" name="Freeform 63"/>
                  <p:cNvSpPr>
                    <a:spLocks/>
                  </p:cNvSpPr>
                  <p:nvPr/>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80" name="Freeform 64"/>
                  <p:cNvSpPr>
                    <a:spLocks/>
                  </p:cNvSpPr>
                  <p:nvPr/>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81" name="Freeform 65"/>
                  <p:cNvSpPr>
                    <a:spLocks/>
                  </p:cNvSpPr>
                  <p:nvPr/>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82" name="Freeform 66"/>
                  <p:cNvSpPr>
                    <a:spLocks/>
                  </p:cNvSpPr>
                  <p:nvPr/>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83" name="Freeform 67"/>
                  <p:cNvSpPr>
                    <a:spLocks/>
                  </p:cNvSpPr>
                  <p:nvPr/>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grpSp>
              <p:nvGrpSpPr>
                <p:cNvPr id="1085" name="Group 68"/>
                <p:cNvGrpSpPr>
                  <a:grpSpLocks/>
                </p:cNvGrpSpPr>
                <p:nvPr/>
              </p:nvGrpSpPr>
              <p:grpSpPr bwMode="auto">
                <a:xfrm>
                  <a:off x="3709" y="240"/>
                  <a:ext cx="1139" cy="429"/>
                  <a:chOff x="3709" y="240"/>
                  <a:chExt cx="1139" cy="429"/>
                </a:xfrm>
              </p:grpSpPr>
              <p:sp>
                <p:nvSpPr>
                  <p:cNvPr id="1086" name="Freeform 69"/>
                  <p:cNvSpPr>
                    <a:spLocks/>
                  </p:cNvSpPr>
                  <p:nvPr/>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87" name="Freeform 70"/>
                  <p:cNvSpPr>
                    <a:spLocks/>
                  </p:cNvSpPr>
                  <p:nvPr/>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88" name="Freeform 71"/>
                  <p:cNvSpPr>
                    <a:spLocks/>
                  </p:cNvSpPr>
                  <p:nvPr/>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89" name="Freeform 72"/>
                  <p:cNvSpPr>
                    <a:spLocks/>
                  </p:cNvSpPr>
                  <p:nvPr/>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0" name="Freeform 73"/>
                  <p:cNvSpPr>
                    <a:spLocks/>
                  </p:cNvSpPr>
                  <p:nvPr/>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1" name="Freeform 74"/>
                  <p:cNvSpPr>
                    <a:spLocks/>
                  </p:cNvSpPr>
                  <p:nvPr/>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2" name="Freeform 75"/>
                  <p:cNvSpPr>
                    <a:spLocks/>
                  </p:cNvSpPr>
                  <p:nvPr/>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3" name="Freeform 76"/>
                  <p:cNvSpPr>
                    <a:spLocks/>
                  </p:cNvSpPr>
                  <p:nvPr/>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4" name="Freeform 77"/>
                  <p:cNvSpPr>
                    <a:spLocks/>
                  </p:cNvSpPr>
                  <p:nvPr/>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5" name="Freeform 78"/>
                  <p:cNvSpPr>
                    <a:spLocks/>
                  </p:cNvSpPr>
                  <p:nvPr/>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6" name="Freeform 79"/>
                  <p:cNvSpPr>
                    <a:spLocks/>
                  </p:cNvSpPr>
                  <p:nvPr/>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7" name="Freeform 80"/>
                  <p:cNvSpPr>
                    <a:spLocks/>
                  </p:cNvSpPr>
                  <p:nvPr/>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8" name="Freeform 81"/>
                  <p:cNvSpPr>
                    <a:spLocks/>
                  </p:cNvSpPr>
                  <p:nvPr/>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9" name="Freeform 82"/>
                  <p:cNvSpPr>
                    <a:spLocks/>
                  </p:cNvSpPr>
                  <p:nvPr/>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0" name="Freeform 83"/>
                  <p:cNvSpPr>
                    <a:spLocks/>
                  </p:cNvSpPr>
                  <p:nvPr/>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1" name="Freeform 84"/>
                  <p:cNvSpPr>
                    <a:spLocks/>
                  </p:cNvSpPr>
                  <p:nvPr/>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2" name="Freeform 85"/>
                  <p:cNvSpPr>
                    <a:spLocks/>
                  </p:cNvSpPr>
                  <p:nvPr/>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3" name="Freeform 86"/>
                  <p:cNvSpPr>
                    <a:spLocks/>
                  </p:cNvSpPr>
                  <p:nvPr/>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4" name="Freeform 87"/>
                  <p:cNvSpPr>
                    <a:spLocks/>
                  </p:cNvSpPr>
                  <p:nvPr/>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5" name="Freeform 88"/>
                  <p:cNvSpPr>
                    <a:spLocks/>
                  </p:cNvSpPr>
                  <p:nvPr/>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6" name="Freeform 89"/>
                  <p:cNvSpPr>
                    <a:spLocks/>
                  </p:cNvSpPr>
                  <p:nvPr/>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7" name="Freeform 90"/>
                  <p:cNvSpPr>
                    <a:spLocks/>
                  </p:cNvSpPr>
                  <p:nvPr/>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8" name="Freeform 91"/>
                  <p:cNvSpPr>
                    <a:spLocks/>
                  </p:cNvSpPr>
                  <p:nvPr/>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9" name="Freeform 92"/>
                  <p:cNvSpPr>
                    <a:spLocks/>
                  </p:cNvSpPr>
                  <p:nvPr/>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0" name="Freeform 93"/>
                  <p:cNvSpPr>
                    <a:spLocks/>
                  </p:cNvSpPr>
                  <p:nvPr/>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1" name="Freeform 94"/>
                  <p:cNvSpPr>
                    <a:spLocks/>
                  </p:cNvSpPr>
                  <p:nvPr/>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2" name="Freeform 95"/>
                  <p:cNvSpPr>
                    <a:spLocks/>
                  </p:cNvSpPr>
                  <p:nvPr/>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3" name="Freeform 96"/>
                  <p:cNvSpPr>
                    <a:spLocks/>
                  </p:cNvSpPr>
                  <p:nvPr/>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4" name="Freeform 97"/>
                  <p:cNvSpPr>
                    <a:spLocks/>
                  </p:cNvSpPr>
                  <p:nvPr/>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5" name="Freeform 98"/>
                  <p:cNvSpPr>
                    <a:spLocks/>
                  </p:cNvSpPr>
                  <p:nvPr/>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6" name="Freeform 99"/>
                  <p:cNvSpPr>
                    <a:spLocks/>
                  </p:cNvSpPr>
                  <p:nvPr/>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7" name="Freeform 100"/>
                  <p:cNvSpPr>
                    <a:spLocks/>
                  </p:cNvSpPr>
                  <p:nvPr/>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8" name="Freeform 101"/>
                  <p:cNvSpPr>
                    <a:spLocks/>
                  </p:cNvSpPr>
                  <p:nvPr/>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9" name="Freeform 102"/>
                  <p:cNvSpPr>
                    <a:spLocks/>
                  </p:cNvSpPr>
                  <p:nvPr/>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0" name="Freeform 103"/>
                  <p:cNvSpPr>
                    <a:spLocks/>
                  </p:cNvSpPr>
                  <p:nvPr/>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1" name="Freeform 104"/>
                  <p:cNvSpPr>
                    <a:spLocks/>
                  </p:cNvSpPr>
                  <p:nvPr/>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2" name="Freeform 105"/>
                  <p:cNvSpPr>
                    <a:spLocks/>
                  </p:cNvSpPr>
                  <p:nvPr/>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3" name="Freeform 106"/>
                  <p:cNvSpPr>
                    <a:spLocks/>
                  </p:cNvSpPr>
                  <p:nvPr/>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4" name="Freeform 107"/>
                  <p:cNvSpPr>
                    <a:spLocks/>
                  </p:cNvSpPr>
                  <p:nvPr/>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5" name="Freeform 108"/>
                  <p:cNvSpPr>
                    <a:spLocks/>
                  </p:cNvSpPr>
                  <p:nvPr/>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6" name="Freeform 109"/>
                  <p:cNvSpPr>
                    <a:spLocks/>
                  </p:cNvSpPr>
                  <p:nvPr/>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7" name="Freeform 110"/>
                  <p:cNvSpPr>
                    <a:spLocks/>
                  </p:cNvSpPr>
                  <p:nvPr/>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grpSp>
          <p:grpSp>
            <p:nvGrpSpPr>
              <p:cNvPr id="1036" name="Group 111"/>
              <p:cNvGrpSpPr>
                <a:grpSpLocks/>
              </p:cNvGrpSpPr>
              <p:nvPr/>
            </p:nvGrpSpPr>
            <p:grpSpPr bwMode="auto">
              <a:xfrm>
                <a:off x="798" y="111"/>
                <a:ext cx="4702" cy="418"/>
                <a:chOff x="798" y="255"/>
                <a:chExt cx="4702" cy="418"/>
              </a:xfrm>
            </p:grpSpPr>
            <p:sp>
              <p:nvSpPr>
                <p:cNvPr id="1063" name="Line 112"/>
                <p:cNvSpPr>
                  <a:spLocks noChangeShapeType="1"/>
                </p:cNvSpPr>
                <p:nvPr/>
              </p:nvSpPr>
              <p:spPr bwMode="white">
                <a:xfrm>
                  <a:off x="798" y="476"/>
                  <a:ext cx="4702"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4" name="Line 113"/>
                <p:cNvSpPr>
                  <a:spLocks noChangeShapeType="1"/>
                </p:cNvSpPr>
                <p:nvPr/>
              </p:nvSpPr>
              <p:spPr bwMode="white">
                <a:xfrm>
                  <a:off x="102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5" name="Line 114"/>
                <p:cNvSpPr>
                  <a:spLocks noChangeShapeType="1"/>
                </p:cNvSpPr>
                <p:nvPr/>
              </p:nvSpPr>
              <p:spPr bwMode="white">
                <a:xfrm>
                  <a:off x="125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6" name="Line 115"/>
                <p:cNvSpPr>
                  <a:spLocks noChangeShapeType="1"/>
                </p:cNvSpPr>
                <p:nvPr/>
              </p:nvSpPr>
              <p:spPr bwMode="white">
                <a:xfrm>
                  <a:off x="148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7" name="Line 116"/>
                <p:cNvSpPr>
                  <a:spLocks noChangeShapeType="1"/>
                </p:cNvSpPr>
                <p:nvPr/>
              </p:nvSpPr>
              <p:spPr bwMode="white">
                <a:xfrm>
                  <a:off x="171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8" name="Line 117"/>
                <p:cNvSpPr>
                  <a:spLocks noChangeShapeType="1"/>
                </p:cNvSpPr>
                <p:nvPr/>
              </p:nvSpPr>
              <p:spPr bwMode="white">
                <a:xfrm>
                  <a:off x="193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9" name="Line 118"/>
                <p:cNvSpPr>
                  <a:spLocks noChangeShapeType="1"/>
                </p:cNvSpPr>
                <p:nvPr/>
              </p:nvSpPr>
              <p:spPr bwMode="white">
                <a:xfrm>
                  <a:off x="216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0" name="Line 119"/>
                <p:cNvSpPr>
                  <a:spLocks noChangeShapeType="1"/>
                </p:cNvSpPr>
                <p:nvPr/>
              </p:nvSpPr>
              <p:spPr bwMode="white">
                <a:xfrm>
                  <a:off x="239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1" name="Line 120"/>
                <p:cNvSpPr>
                  <a:spLocks noChangeShapeType="1"/>
                </p:cNvSpPr>
                <p:nvPr/>
              </p:nvSpPr>
              <p:spPr bwMode="white">
                <a:xfrm>
                  <a:off x="262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2" name="Line 121"/>
                <p:cNvSpPr>
                  <a:spLocks noChangeShapeType="1"/>
                </p:cNvSpPr>
                <p:nvPr/>
              </p:nvSpPr>
              <p:spPr bwMode="white">
                <a:xfrm>
                  <a:off x="285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3" name="Line 122"/>
                <p:cNvSpPr>
                  <a:spLocks noChangeShapeType="1"/>
                </p:cNvSpPr>
                <p:nvPr/>
              </p:nvSpPr>
              <p:spPr bwMode="white">
                <a:xfrm>
                  <a:off x="307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4" name="Line 123"/>
                <p:cNvSpPr>
                  <a:spLocks noChangeShapeType="1"/>
                </p:cNvSpPr>
                <p:nvPr/>
              </p:nvSpPr>
              <p:spPr bwMode="white">
                <a:xfrm>
                  <a:off x="330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5" name="Line 124"/>
                <p:cNvSpPr>
                  <a:spLocks noChangeShapeType="1"/>
                </p:cNvSpPr>
                <p:nvPr/>
              </p:nvSpPr>
              <p:spPr bwMode="white">
                <a:xfrm>
                  <a:off x="353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6" name="Line 125"/>
                <p:cNvSpPr>
                  <a:spLocks noChangeShapeType="1"/>
                </p:cNvSpPr>
                <p:nvPr/>
              </p:nvSpPr>
              <p:spPr bwMode="white">
                <a:xfrm>
                  <a:off x="376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7" name="Line 126"/>
                <p:cNvSpPr>
                  <a:spLocks noChangeShapeType="1"/>
                </p:cNvSpPr>
                <p:nvPr/>
              </p:nvSpPr>
              <p:spPr bwMode="white">
                <a:xfrm>
                  <a:off x="399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8" name="Line 127"/>
                <p:cNvSpPr>
                  <a:spLocks noChangeShapeType="1"/>
                </p:cNvSpPr>
                <p:nvPr/>
              </p:nvSpPr>
              <p:spPr bwMode="white">
                <a:xfrm>
                  <a:off x="421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9" name="Line 128"/>
                <p:cNvSpPr>
                  <a:spLocks noChangeShapeType="1"/>
                </p:cNvSpPr>
                <p:nvPr/>
              </p:nvSpPr>
              <p:spPr bwMode="white">
                <a:xfrm>
                  <a:off x="444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80" name="Line 129"/>
                <p:cNvSpPr>
                  <a:spLocks noChangeShapeType="1"/>
                </p:cNvSpPr>
                <p:nvPr/>
              </p:nvSpPr>
              <p:spPr bwMode="white">
                <a:xfrm>
                  <a:off x="467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81" name="Line 130"/>
                <p:cNvSpPr>
                  <a:spLocks noChangeShapeType="1"/>
                </p:cNvSpPr>
                <p:nvPr/>
              </p:nvSpPr>
              <p:spPr bwMode="white">
                <a:xfrm>
                  <a:off x="490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82" name="Line 131"/>
                <p:cNvSpPr>
                  <a:spLocks noChangeShapeType="1"/>
                </p:cNvSpPr>
                <p:nvPr/>
              </p:nvSpPr>
              <p:spPr bwMode="white">
                <a:xfrm>
                  <a:off x="513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83" name="Line 132"/>
                <p:cNvSpPr>
                  <a:spLocks noChangeShapeType="1"/>
                </p:cNvSpPr>
                <p:nvPr/>
              </p:nvSpPr>
              <p:spPr bwMode="white">
                <a:xfrm>
                  <a:off x="535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037" name="Group 133"/>
              <p:cNvGrpSpPr>
                <a:grpSpLocks/>
              </p:cNvGrpSpPr>
              <p:nvPr/>
            </p:nvGrpSpPr>
            <p:grpSpPr bwMode="auto">
              <a:xfrm>
                <a:off x="1208" y="109"/>
                <a:ext cx="3694" cy="423"/>
                <a:chOff x="1034" y="245"/>
                <a:chExt cx="3694" cy="423"/>
              </a:xfrm>
            </p:grpSpPr>
            <p:sp>
              <p:nvSpPr>
                <p:cNvPr id="1038" name="Line 134"/>
                <p:cNvSpPr>
                  <a:spLocks noChangeShapeType="1"/>
                </p:cNvSpPr>
                <p:nvPr/>
              </p:nvSpPr>
              <p:spPr bwMode="ltGray">
                <a:xfrm>
                  <a:off x="2676" y="246"/>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39" name="Line 135"/>
                <p:cNvSpPr>
                  <a:spLocks noChangeShapeType="1"/>
                </p:cNvSpPr>
                <p:nvPr/>
              </p:nvSpPr>
              <p:spPr bwMode="ltGray">
                <a:xfrm>
                  <a:off x="2798" y="468"/>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0" name="Line 136"/>
                <p:cNvSpPr>
                  <a:spLocks noChangeShapeType="1"/>
                </p:cNvSpPr>
                <p:nvPr/>
              </p:nvSpPr>
              <p:spPr bwMode="ltGray">
                <a:xfrm>
                  <a:off x="2904" y="486"/>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1" name="Line 137"/>
                <p:cNvSpPr>
                  <a:spLocks noChangeShapeType="1"/>
                </p:cNvSpPr>
                <p:nvPr/>
              </p:nvSpPr>
              <p:spPr bwMode="ltGray">
                <a:xfrm>
                  <a:off x="3132" y="586"/>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2" name="Line 138"/>
                <p:cNvSpPr>
                  <a:spLocks noChangeShapeType="1"/>
                </p:cNvSpPr>
                <p:nvPr/>
              </p:nvSpPr>
              <p:spPr bwMode="ltGray">
                <a:xfrm>
                  <a:off x="3816" y="358"/>
                  <a:ext cx="0" cy="18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3" name="Line 139"/>
                <p:cNvSpPr>
                  <a:spLocks noChangeShapeType="1"/>
                </p:cNvSpPr>
                <p:nvPr/>
              </p:nvSpPr>
              <p:spPr bwMode="ltGray">
                <a:xfrm>
                  <a:off x="3722" y="468"/>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4" name="Line 140"/>
                <p:cNvSpPr>
                  <a:spLocks noChangeShapeType="1"/>
                </p:cNvSpPr>
                <p:nvPr/>
              </p:nvSpPr>
              <p:spPr bwMode="ltGray">
                <a:xfrm>
                  <a:off x="4044" y="372"/>
                  <a:ext cx="0" cy="29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5" name="Line 141"/>
                <p:cNvSpPr>
                  <a:spLocks noChangeShapeType="1"/>
                </p:cNvSpPr>
                <p:nvPr/>
              </p:nvSpPr>
              <p:spPr bwMode="ltGray">
                <a:xfrm flipV="1">
                  <a:off x="4046" y="248"/>
                  <a:ext cx="0" cy="5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6" name="Line 142"/>
                <p:cNvSpPr>
                  <a:spLocks noChangeShapeType="1"/>
                </p:cNvSpPr>
                <p:nvPr/>
              </p:nvSpPr>
              <p:spPr bwMode="ltGray">
                <a:xfrm flipV="1">
                  <a:off x="4272" y="246"/>
                  <a:ext cx="0" cy="18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7" name="Line 143"/>
                <p:cNvSpPr>
                  <a:spLocks noChangeShapeType="1"/>
                </p:cNvSpPr>
                <p:nvPr/>
              </p:nvSpPr>
              <p:spPr bwMode="ltGray">
                <a:xfrm flipH="1">
                  <a:off x="4422" y="468"/>
                  <a:ext cx="7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8" name="Line 144"/>
                <p:cNvSpPr>
                  <a:spLocks noChangeShapeType="1"/>
                </p:cNvSpPr>
                <p:nvPr/>
              </p:nvSpPr>
              <p:spPr bwMode="ltGray">
                <a:xfrm flipH="1">
                  <a:off x="4290" y="468"/>
                  <a:ext cx="6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9" name="Line 145"/>
                <p:cNvSpPr>
                  <a:spLocks noChangeShapeType="1"/>
                </p:cNvSpPr>
                <p:nvPr/>
              </p:nvSpPr>
              <p:spPr bwMode="ltGray">
                <a:xfrm flipV="1">
                  <a:off x="4500" y="246"/>
                  <a:ext cx="0" cy="27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0" name="Line 146"/>
                <p:cNvSpPr>
                  <a:spLocks noChangeShapeType="1"/>
                </p:cNvSpPr>
                <p:nvPr/>
              </p:nvSpPr>
              <p:spPr bwMode="ltGray">
                <a:xfrm>
                  <a:off x="4728" y="606"/>
                  <a:ext cx="0" cy="3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1" name="Line 147"/>
                <p:cNvSpPr>
                  <a:spLocks noChangeShapeType="1"/>
                </p:cNvSpPr>
                <p:nvPr/>
              </p:nvSpPr>
              <p:spPr bwMode="ltGray">
                <a:xfrm>
                  <a:off x="1992" y="250"/>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2" name="Line 148"/>
                <p:cNvSpPr>
                  <a:spLocks noChangeShapeType="1"/>
                </p:cNvSpPr>
                <p:nvPr/>
              </p:nvSpPr>
              <p:spPr bwMode="ltGray">
                <a:xfrm>
                  <a:off x="1764" y="247"/>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3" name="Line 149"/>
                <p:cNvSpPr>
                  <a:spLocks noChangeShapeType="1"/>
                </p:cNvSpPr>
                <p:nvPr/>
              </p:nvSpPr>
              <p:spPr bwMode="ltGray">
                <a:xfrm flipH="1">
                  <a:off x="1738" y="468"/>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4" name="Line 150"/>
                <p:cNvSpPr>
                  <a:spLocks noChangeShapeType="1"/>
                </p:cNvSpPr>
                <p:nvPr/>
              </p:nvSpPr>
              <p:spPr bwMode="ltGray">
                <a:xfrm>
                  <a:off x="1604" y="468"/>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5" name="Line 151"/>
                <p:cNvSpPr>
                  <a:spLocks noChangeShapeType="1"/>
                </p:cNvSpPr>
                <p:nvPr/>
              </p:nvSpPr>
              <p:spPr bwMode="ltGray">
                <a:xfrm flipH="1">
                  <a:off x="1404" y="468"/>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6" name="Line 152"/>
                <p:cNvSpPr>
                  <a:spLocks noChangeShapeType="1"/>
                </p:cNvSpPr>
                <p:nvPr/>
              </p:nvSpPr>
              <p:spPr bwMode="ltGray">
                <a:xfrm>
                  <a:off x="1034" y="468"/>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7" name="Line 153"/>
                <p:cNvSpPr>
                  <a:spLocks noChangeShapeType="1"/>
                </p:cNvSpPr>
                <p:nvPr/>
              </p:nvSpPr>
              <p:spPr bwMode="ltGray">
                <a:xfrm>
                  <a:off x="1306" y="370"/>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8" name="Line 154"/>
                <p:cNvSpPr>
                  <a:spLocks noChangeShapeType="1"/>
                </p:cNvSpPr>
                <p:nvPr/>
              </p:nvSpPr>
              <p:spPr bwMode="ltGray">
                <a:xfrm>
                  <a:off x="1080" y="388"/>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9" name="Line 155"/>
                <p:cNvSpPr>
                  <a:spLocks noChangeShapeType="1"/>
                </p:cNvSpPr>
                <p:nvPr/>
              </p:nvSpPr>
              <p:spPr bwMode="ltGray">
                <a:xfrm flipH="1" flipV="1">
                  <a:off x="1308" y="245"/>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0" name="Line 156"/>
                <p:cNvSpPr>
                  <a:spLocks noChangeShapeType="1"/>
                </p:cNvSpPr>
                <p:nvPr/>
              </p:nvSpPr>
              <p:spPr bwMode="ltGray">
                <a:xfrm>
                  <a:off x="1536" y="316"/>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1" name="Line 157"/>
                <p:cNvSpPr>
                  <a:spLocks noChangeShapeType="1"/>
                </p:cNvSpPr>
                <p:nvPr/>
              </p:nvSpPr>
              <p:spPr bwMode="ltGray">
                <a:xfrm flipV="1">
                  <a:off x="1536" y="247"/>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2" name="Line 158"/>
                <p:cNvSpPr>
                  <a:spLocks noChangeShapeType="1"/>
                </p:cNvSpPr>
                <p:nvPr/>
              </p:nvSpPr>
              <p:spPr bwMode="ltGray">
                <a:xfrm>
                  <a:off x="4095" y="467"/>
                  <a:ext cx="8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grpSp>
        <p:pic>
          <p:nvPicPr>
            <p:cNvPr id="1033" name="Picture 159" descr="earth"/>
            <p:cNvPicPr>
              <a:picLocks noChangeAspect="1" noChangeArrowheads="1"/>
            </p:cNvPicPr>
            <p:nvPr userDrawn="1"/>
          </p:nvPicPr>
          <p:blipFill>
            <a:blip r:embed="rId1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5" y="55"/>
              <a:ext cx="562"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09381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dt="0"/>
  <p:txStyles>
    <p:titleStyle>
      <a:lvl1pPr algn="l" rtl="0" eaLnBrk="1" fontAlgn="base" hangingPunct="1">
        <a:spcBef>
          <a:spcPct val="0"/>
        </a:spcBef>
        <a:spcAft>
          <a:spcPct val="0"/>
        </a:spcAft>
        <a:defRPr sz="3300" b="1" i="1">
          <a:solidFill>
            <a:schemeClr val="tx2"/>
          </a:solidFill>
          <a:latin typeface="+mj-lt"/>
          <a:ea typeface="+mj-ea"/>
          <a:cs typeface="+mj-cs"/>
        </a:defRPr>
      </a:lvl1pPr>
      <a:lvl2pPr algn="l" rtl="0" eaLnBrk="1" fontAlgn="base" hangingPunct="1">
        <a:spcBef>
          <a:spcPct val="0"/>
        </a:spcBef>
        <a:spcAft>
          <a:spcPct val="0"/>
        </a:spcAft>
        <a:defRPr sz="3300" b="1" i="1">
          <a:solidFill>
            <a:schemeClr val="tx2"/>
          </a:solidFill>
          <a:latin typeface="Times New Roman" pitchFamily="18" charset="0"/>
        </a:defRPr>
      </a:lvl2pPr>
      <a:lvl3pPr algn="l" rtl="0" eaLnBrk="1" fontAlgn="base" hangingPunct="1">
        <a:spcBef>
          <a:spcPct val="0"/>
        </a:spcBef>
        <a:spcAft>
          <a:spcPct val="0"/>
        </a:spcAft>
        <a:defRPr sz="3300" b="1" i="1">
          <a:solidFill>
            <a:schemeClr val="tx2"/>
          </a:solidFill>
          <a:latin typeface="Times New Roman" pitchFamily="18" charset="0"/>
        </a:defRPr>
      </a:lvl3pPr>
      <a:lvl4pPr algn="l" rtl="0" eaLnBrk="1" fontAlgn="base" hangingPunct="1">
        <a:spcBef>
          <a:spcPct val="0"/>
        </a:spcBef>
        <a:spcAft>
          <a:spcPct val="0"/>
        </a:spcAft>
        <a:defRPr sz="3300" b="1" i="1">
          <a:solidFill>
            <a:schemeClr val="tx2"/>
          </a:solidFill>
          <a:latin typeface="Times New Roman" pitchFamily="18" charset="0"/>
        </a:defRPr>
      </a:lvl4pPr>
      <a:lvl5pPr algn="l" rtl="0" eaLnBrk="1" fontAlgn="base" hangingPunct="1">
        <a:spcBef>
          <a:spcPct val="0"/>
        </a:spcBef>
        <a:spcAft>
          <a:spcPct val="0"/>
        </a:spcAft>
        <a:defRPr sz="3300" b="1" i="1">
          <a:solidFill>
            <a:schemeClr val="tx2"/>
          </a:solidFill>
          <a:latin typeface="Times New Roman" pitchFamily="18" charset="0"/>
        </a:defRPr>
      </a:lvl5pPr>
      <a:lvl6pPr marL="342900" algn="l" rtl="0" eaLnBrk="1" fontAlgn="base" hangingPunct="1">
        <a:spcBef>
          <a:spcPct val="0"/>
        </a:spcBef>
        <a:spcAft>
          <a:spcPct val="0"/>
        </a:spcAft>
        <a:defRPr sz="3300" i="1">
          <a:solidFill>
            <a:schemeClr val="tx2"/>
          </a:solidFill>
          <a:latin typeface="Times New Roman" pitchFamily="18" charset="0"/>
        </a:defRPr>
      </a:lvl6pPr>
      <a:lvl7pPr marL="685800" algn="l" rtl="0" eaLnBrk="1" fontAlgn="base" hangingPunct="1">
        <a:spcBef>
          <a:spcPct val="0"/>
        </a:spcBef>
        <a:spcAft>
          <a:spcPct val="0"/>
        </a:spcAft>
        <a:defRPr sz="3300" i="1">
          <a:solidFill>
            <a:schemeClr val="tx2"/>
          </a:solidFill>
          <a:latin typeface="Times New Roman" pitchFamily="18" charset="0"/>
        </a:defRPr>
      </a:lvl7pPr>
      <a:lvl8pPr marL="1028700" algn="l" rtl="0" eaLnBrk="1" fontAlgn="base" hangingPunct="1">
        <a:spcBef>
          <a:spcPct val="0"/>
        </a:spcBef>
        <a:spcAft>
          <a:spcPct val="0"/>
        </a:spcAft>
        <a:defRPr sz="3300" i="1">
          <a:solidFill>
            <a:schemeClr val="tx2"/>
          </a:solidFill>
          <a:latin typeface="Times New Roman" pitchFamily="18" charset="0"/>
        </a:defRPr>
      </a:lvl8pPr>
      <a:lvl9pPr marL="1371600" algn="l" rtl="0" eaLnBrk="1" fontAlgn="base" hangingPunct="1">
        <a:spcBef>
          <a:spcPct val="0"/>
        </a:spcBef>
        <a:spcAft>
          <a:spcPct val="0"/>
        </a:spcAft>
        <a:defRPr sz="3300" i="1">
          <a:solidFill>
            <a:schemeClr val="tx2"/>
          </a:solidFill>
          <a:latin typeface="Times New Roman" pitchFamily="18" charset="0"/>
        </a:defRPr>
      </a:lvl9pPr>
    </p:titleStyle>
    <p:bodyStyle>
      <a:lvl1pPr marL="257175" indent="-257175" algn="l" rtl="0" eaLnBrk="1" fontAlgn="base" hangingPunct="1">
        <a:spcBef>
          <a:spcPct val="20000"/>
        </a:spcBef>
        <a:spcAft>
          <a:spcPct val="0"/>
        </a:spcAft>
        <a:buBlip>
          <a:blip r:embed="rId18"/>
        </a:buBlip>
        <a:defRPr sz="2100">
          <a:solidFill>
            <a:schemeClr val="tx1"/>
          </a:solidFill>
          <a:latin typeface="Arial" pitchFamily="34" charset="0"/>
          <a:ea typeface="+mn-ea"/>
          <a:cs typeface="Arial" pitchFamily="34" charset="0"/>
        </a:defRPr>
      </a:lvl1pPr>
      <a:lvl2pPr marL="557213" indent="-214313" algn="l" rtl="0" eaLnBrk="1" fontAlgn="base" hangingPunct="1">
        <a:spcBef>
          <a:spcPct val="20000"/>
        </a:spcBef>
        <a:spcAft>
          <a:spcPct val="0"/>
        </a:spcAft>
        <a:buSzPct val="75000"/>
        <a:buBlip>
          <a:blip r:embed="rId19"/>
        </a:buBlip>
        <a:defRPr sz="1800">
          <a:solidFill>
            <a:schemeClr val="tx1"/>
          </a:solidFill>
          <a:latin typeface="Arial" pitchFamily="34" charset="0"/>
          <a:cs typeface="Arial" pitchFamily="34" charset="0"/>
        </a:defRPr>
      </a:lvl2pPr>
      <a:lvl3pPr marL="857250" indent="-171450" algn="l" rtl="0" eaLnBrk="1" fontAlgn="base" hangingPunct="1">
        <a:spcBef>
          <a:spcPct val="20000"/>
        </a:spcBef>
        <a:spcAft>
          <a:spcPct val="0"/>
        </a:spcAft>
        <a:buChar char="•"/>
        <a:defRPr sz="1800">
          <a:solidFill>
            <a:schemeClr val="tx1"/>
          </a:solidFill>
          <a:latin typeface="+mn-lt"/>
          <a:cs typeface="Arial" charset="0"/>
        </a:defRPr>
      </a:lvl3pPr>
      <a:lvl4pPr marL="1200150" indent="-171450" algn="l" rtl="0" eaLnBrk="1" fontAlgn="base" hangingPunct="1">
        <a:spcBef>
          <a:spcPct val="20000"/>
        </a:spcBef>
        <a:spcAft>
          <a:spcPct val="0"/>
        </a:spcAft>
        <a:buChar char="–"/>
        <a:defRPr sz="1500">
          <a:solidFill>
            <a:schemeClr val="tx1"/>
          </a:solidFill>
          <a:latin typeface="+mn-lt"/>
          <a:cs typeface="Arial" charset="0"/>
        </a:defRPr>
      </a:lvl4pPr>
      <a:lvl5pPr marL="1543050" indent="-171450" algn="l" rtl="0" eaLnBrk="1" fontAlgn="base" hangingPunct="1">
        <a:spcBef>
          <a:spcPct val="20000"/>
        </a:spcBef>
        <a:spcAft>
          <a:spcPct val="0"/>
        </a:spcAft>
        <a:buClr>
          <a:schemeClr val="tx2"/>
        </a:buClr>
        <a:buChar char="–"/>
        <a:defRPr sz="1500">
          <a:solidFill>
            <a:schemeClr val="tx1"/>
          </a:solidFill>
          <a:latin typeface="+mn-lt"/>
          <a:cs typeface="Arial" charset="0"/>
        </a:defRPr>
      </a:lvl5pPr>
      <a:lvl6pPr marL="1885950" indent="-171450" algn="l" rtl="0" eaLnBrk="1" fontAlgn="base" hangingPunct="1">
        <a:spcBef>
          <a:spcPct val="20000"/>
        </a:spcBef>
        <a:spcAft>
          <a:spcPct val="0"/>
        </a:spcAft>
        <a:buClr>
          <a:schemeClr val="tx2"/>
        </a:buClr>
        <a:buChar char="–"/>
        <a:defRPr sz="1500">
          <a:solidFill>
            <a:schemeClr val="tx1"/>
          </a:solidFill>
          <a:latin typeface="+mn-lt"/>
        </a:defRPr>
      </a:lvl6pPr>
      <a:lvl7pPr marL="2228850" indent="-171450" algn="l" rtl="0" eaLnBrk="1" fontAlgn="base" hangingPunct="1">
        <a:spcBef>
          <a:spcPct val="20000"/>
        </a:spcBef>
        <a:spcAft>
          <a:spcPct val="0"/>
        </a:spcAft>
        <a:buClr>
          <a:schemeClr val="tx2"/>
        </a:buClr>
        <a:buChar char="–"/>
        <a:defRPr sz="1500">
          <a:solidFill>
            <a:schemeClr val="tx1"/>
          </a:solidFill>
          <a:latin typeface="+mn-lt"/>
        </a:defRPr>
      </a:lvl7pPr>
      <a:lvl8pPr marL="2571750" indent="-171450" algn="l" rtl="0" eaLnBrk="1" fontAlgn="base" hangingPunct="1">
        <a:spcBef>
          <a:spcPct val="20000"/>
        </a:spcBef>
        <a:spcAft>
          <a:spcPct val="0"/>
        </a:spcAft>
        <a:buClr>
          <a:schemeClr val="tx2"/>
        </a:buClr>
        <a:buChar char="–"/>
        <a:defRPr sz="1500">
          <a:solidFill>
            <a:schemeClr val="tx1"/>
          </a:solidFill>
          <a:latin typeface="+mn-lt"/>
        </a:defRPr>
      </a:lvl8pPr>
      <a:lvl9pPr marL="2914650" indent="-171450" algn="l" rtl="0" eaLnBrk="1" fontAlgn="base" hangingPunct="1">
        <a:spcBef>
          <a:spcPct val="20000"/>
        </a:spcBef>
        <a:spcAft>
          <a:spcPct val="0"/>
        </a:spcAft>
        <a:buClr>
          <a:schemeClr val="tx2"/>
        </a:buClr>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Supervised Learning</a:t>
            </a:r>
            <a:br>
              <a:rPr lang="en-US" dirty="0"/>
            </a:br>
            <a:r>
              <a:rPr lang="en-US" dirty="0"/>
              <a:t/>
            </a:r>
            <a:br>
              <a:rPr lang="en-US" dirty="0"/>
            </a:br>
            <a:r>
              <a:rPr lang="en-US" dirty="0"/>
              <a:t>Neural Networks</a:t>
            </a:r>
            <a:endParaRPr lang="en-CA" dirty="0"/>
          </a:p>
        </p:txBody>
      </p:sp>
      <p:sp>
        <p:nvSpPr>
          <p:cNvPr id="3" name="Subtitle 2"/>
          <p:cNvSpPr>
            <a:spLocks noGrp="1"/>
          </p:cNvSpPr>
          <p:nvPr>
            <p:ph type="subTitle" idx="1"/>
          </p:nvPr>
        </p:nvSpPr>
        <p:spPr>
          <a:xfrm>
            <a:off x="1979712" y="5085184"/>
            <a:ext cx="6934200" cy="1295400"/>
          </a:xfrm>
        </p:spPr>
        <p:txBody>
          <a:bodyPr>
            <a:noAutofit/>
          </a:bodyPr>
          <a:lstStyle/>
          <a:p>
            <a:r>
              <a:rPr lang="en-US" sz="2400" dirty="0"/>
              <a:t>Daniele Marazzina</a:t>
            </a:r>
          </a:p>
          <a:p>
            <a:r>
              <a:rPr lang="en-US" sz="2400" dirty="0" err="1"/>
              <a:t>Politecnico</a:t>
            </a:r>
            <a:r>
              <a:rPr lang="en-US" sz="2400" dirty="0"/>
              <a:t> di Milano</a:t>
            </a:r>
            <a:endParaRPr lang="en-CA" sz="2400" dirty="0"/>
          </a:p>
        </p:txBody>
      </p:sp>
    </p:spTree>
    <p:extLst>
      <p:ext uri="{BB962C8B-B14F-4D97-AF65-F5344CB8AC3E}">
        <p14:creationId xmlns:p14="http://schemas.microsoft.com/office/powerpoint/2010/main" val="260910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EE27F3-4DFC-4AB5-86C3-76A6883A8445}"/>
              </a:ext>
            </a:extLst>
          </p:cNvPr>
          <p:cNvPicPr>
            <a:picLocks noChangeAspect="1"/>
          </p:cNvPicPr>
          <p:nvPr/>
        </p:nvPicPr>
        <p:blipFill>
          <a:blip r:embed="rId2"/>
          <a:stretch>
            <a:fillRect/>
          </a:stretch>
        </p:blipFill>
        <p:spPr>
          <a:xfrm>
            <a:off x="1187623" y="1053563"/>
            <a:ext cx="7222951" cy="5069665"/>
          </a:xfrm>
          <a:prstGeom prst="rect">
            <a:avLst/>
          </a:prstGeom>
        </p:spPr>
      </p:pic>
      <p:pic>
        <p:nvPicPr>
          <p:cNvPr id="5" name="Picture 4">
            <a:extLst>
              <a:ext uri="{FF2B5EF4-FFF2-40B4-BE49-F238E27FC236}">
                <a16:creationId xmlns:a16="http://schemas.microsoft.com/office/drawing/2014/main" id="{FFC17595-B963-4381-AB16-ED3D3C4CB5FA}"/>
              </a:ext>
            </a:extLst>
          </p:cNvPr>
          <p:cNvPicPr>
            <a:picLocks noChangeAspect="1"/>
          </p:cNvPicPr>
          <p:nvPr/>
        </p:nvPicPr>
        <p:blipFill>
          <a:blip r:embed="rId3"/>
          <a:stretch>
            <a:fillRect/>
          </a:stretch>
        </p:blipFill>
        <p:spPr>
          <a:xfrm>
            <a:off x="4067944" y="1844824"/>
            <a:ext cx="203317" cy="288032"/>
          </a:xfrm>
          <a:prstGeom prst="rect">
            <a:avLst/>
          </a:prstGeom>
        </p:spPr>
      </p:pic>
    </p:spTree>
    <p:extLst>
      <p:ext uri="{BB962C8B-B14F-4D97-AF65-F5344CB8AC3E}">
        <p14:creationId xmlns:p14="http://schemas.microsoft.com/office/powerpoint/2010/main" val="1699970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simple network</a:t>
            </a:r>
          </a:p>
        </p:txBody>
      </p:sp>
      <p:sp>
        <p:nvSpPr>
          <p:cNvPr id="5" name="Slide Number Placeholder 4"/>
          <p:cNvSpPr>
            <a:spLocks noGrp="1"/>
          </p:cNvSpPr>
          <p:nvPr>
            <p:ph type="sldNum" sz="quarter" idx="12"/>
          </p:nvPr>
        </p:nvSpPr>
        <p:spPr/>
        <p:txBody>
          <a:bodyPr/>
          <a:lstStyle/>
          <a:p>
            <a:fld id="{2E8C09BE-1715-42CA-A91A-E7B0E09A3015}" type="slidenum">
              <a:rPr lang="en-CA" smtClean="0"/>
              <a:t>11</a:t>
            </a:fld>
            <a:endParaRPr lang="en-CA"/>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2439926"/>
            <a:ext cx="7772400" cy="2806024"/>
          </a:xfrm>
          <a:prstGeom prst="rect">
            <a:avLst/>
          </a:prstGeom>
          <a:noFill/>
          <a:ln>
            <a:noFill/>
          </a:ln>
        </p:spPr>
      </p:pic>
    </p:spTree>
    <p:extLst>
      <p:ext uri="{BB962C8B-B14F-4D97-AF65-F5344CB8AC3E}">
        <p14:creationId xmlns:p14="http://schemas.microsoft.com/office/powerpoint/2010/main" val="312147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69908"/>
            <a:ext cx="7772400" cy="1143000"/>
          </a:xfrm>
        </p:spPr>
        <p:txBody>
          <a:bodyPr/>
          <a:lstStyle/>
          <a:p>
            <a:r>
              <a:rPr lang="en-US" dirty="0"/>
              <a:t>Activation Functions</a:t>
            </a:r>
            <a:endParaRPr lang="en-CA"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5536" y="1412776"/>
                <a:ext cx="8352928" cy="4417864"/>
              </a:xfrm>
            </p:spPr>
            <p:txBody>
              <a:bodyPr/>
              <a:lstStyle/>
              <a:p>
                <a:pPr>
                  <a:buFont typeface="Arial" panose="020B0604020202020204" pitchFamily="34" charset="0"/>
                  <a:buChar char="•"/>
                </a:pPr>
                <a:r>
                  <a:rPr lang="en-US" sz="1800" dirty="0"/>
                  <a:t>Let us use the Sigmoid to relate the </a:t>
                </a:r>
                <a:r>
                  <a:rPr lang="en-US" sz="1800" i="1" dirty="0" err="1">
                    <a:latin typeface="Cambria" panose="02040503050406030204" pitchFamily="18" charset="0"/>
                  </a:rPr>
                  <a:t>V</a:t>
                </a:r>
                <a:r>
                  <a:rPr lang="en-US" sz="1800" i="1" baseline="-25000" dirty="0" err="1"/>
                  <a:t>k</a:t>
                </a:r>
                <a:r>
                  <a:rPr lang="en-US" sz="1800" dirty="0"/>
                  <a:t> to the features</a:t>
                </a:r>
              </a:p>
              <a:p>
                <a:pPr marL="0" indent="0" algn="ctr">
                  <a:buNone/>
                </a:pPr>
                <a:r>
                  <a:rPr lang="en-US" sz="1800" dirty="0"/>
                  <a:t>Sigmoid:   </a:t>
                </a:r>
                <a14:m>
                  <m:oMath xmlns:m="http://schemas.openxmlformats.org/officeDocument/2006/math">
                    <m:r>
                      <a:rPr lang="en-US" sz="1800" i="1">
                        <a:latin typeface="Cambria Math"/>
                      </a:rPr>
                      <m:t>𝑓</m:t>
                    </m:r>
                    <m:d>
                      <m:dPr>
                        <m:ctrlPr>
                          <a:rPr lang="en-US" sz="1800" i="1">
                            <a:latin typeface="Cambria Math" panose="02040503050406030204" pitchFamily="18" charset="0"/>
                          </a:rPr>
                        </m:ctrlPr>
                      </m:dPr>
                      <m:e>
                        <m:r>
                          <a:rPr lang="en-US" sz="1800" i="1">
                            <a:latin typeface="Cambria Math"/>
                          </a:rPr>
                          <m:t>𝑦</m:t>
                        </m:r>
                      </m:e>
                    </m:d>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r>
                          <a:rPr lang="en-US" sz="1800" i="1">
                            <a:latin typeface="Cambria Math"/>
                          </a:rPr>
                          <m:t>1+</m:t>
                        </m:r>
                        <m:sSup>
                          <m:sSupPr>
                            <m:ctrlPr>
                              <a:rPr lang="en-US" sz="1800" i="1">
                                <a:latin typeface="Cambria Math" panose="02040503050406030204" pitchFamily="18" charset="0"/>
                              </a:rPr>
                            </m:ctrlPr>
                          </m:sSupPr>
                          <m:e>
                            <m:r>
                              <a:rPr lang="en-US" sz="1800" i="1">
                                <a:latin typeface="Cambria Math"/>
                              </a:rPr>
                              <m:t>𝑒</m:t>
                            </m:r>
                          </m:e>
                          <m:sup>
                            <m:r>
                              <a:rPr lang="en-US" sz="1800" i="1">
                                <a:latin typeface="Cambria Math"/>
                              </a:rPr>
                              <m:t>−</m:t>
                            </m:r>
                            <m:r>
                              <a:rPr lang="en-US" sz="1800" i="1">
                                <a:latin typeface="Cambria Math"/>
                              </a:rPr>
                              <m:t>𝑦</m:t>
                            </m:r>
                          </m:sup>
                        </m:sSup>
                      </m:den>
                    </m:f>
                  </m:oMath>
                </a14:m>
                <a:r>
                  <a:rPr lang="en-US" sz="1800" dirty="0"/>
                  <a:t> </a:t>
                </a:r>
                <a:endParaRPr lang="en-US" sz="1800" b="0" dirty="0"/>
              </a:p>
              <a:p>
                <a:pPr>
                  <a:buFont typeface="Arial" panose="020B0604020202020204" pitchFamily="34" charset="0"/>
                  <a:buChar char="•"/>
                </a:pPr>
                <a:r>
                  <a:rPr lang="en-US" sz="1800" dirty="0"/>
                  <a:t>To calculate the value of a continuous variable from the hidden layer we usually use a linear function: </a:t>
                </a:r>
                <a14:m>
                  <m:oMath xmlns:m="http://schemas.openxmlformats.org/officeDocument/2006/math">
                    <m:r>
                      <a:rPr lang="en-US" sz="1800" b="0" i="1" smtClean="0">
                        <a:latin typeface="Cambria Math"/>
                      </a:rPr>
                      <m:t>𝑓</m:t>
                    </m:r>
                    <m:d>
                      <m:dPr>
                        <m:ctrlPr>
                          <a:rPr lang="en-US" sz="1800" b="0" i="1" smtClean="0">
                            <a:latin typeface="Cambria Math" panose="02040503050406030204" pitchFamily="18" charset="0"/>
                          </a:rPr>
                        </m:ctrlPr>
                      </m:dPr>
                      <m:e>
                        <m:r>
                          <a:rPr lang="en-US" sz="1800" b="0" i="1" smtClean="0">
                            <a:latin typeface="Cambria Math"/>
                          </a:rPr>
                          <m:t>𝑦</m:t>
                        </m:r>
                      </m:e>
                    </m:d>
                    <m:r>
                      <a:rPr lang="en-US" sz="1800" b="0" i="1" smtClean="0">
                        <a:latin typeface="Cambria Math"/>
                      </a:rPr>
                      <m:t>=</m:t>
                    </m:r>
                    <m:r>
                      <a:rPr lang="en-US" sz="1800" b="0" i="1" smtClean="0">
                        <a:latin typeface="Cambria Math"/>
                      </a:rPr>
                      <m:t>𝑦</m:t>
                    </m:r>
                  </m:oMath>
                </a14:m>
                <a:endParaRPr lang="en-CA" sz="1800" b="0" dirty="0"/>
              </a:p>
              <a:p>
                <a:pPr>
                  <a:buFont typeface="Arial" panose="020B0604020202020204" pitchFamily="34" charset="0"/>
                  <a:buChar char="•"/>
                </a:pPr>
                <a:r>
                  <a:rPr lang="en-US" sz="1800" dirty="0"/>
                  <a:t>The argument, </a:t>
                </a:r>
                <a:r>
                  <a:rPr lang="en-US" sz="1800" i="1" dirty="0">
                    <a:latin typeface="+mj-lt"/>
                  </a:rPr>
                  <a:t>y</a:t>
                </a:r>
                <a:r>
                  <a:rPr lang="en-US" sz="1800" dirty="0"/>
                  <a:t>,  of the function is a bias (constant) plus linear combination of the preceding values</a:t>
                </a:r>
              </a:p>
              <a:p>
                <a:pPr marL="0" indent="0">
                  <a:buNone/>
                </a:pPr>
                <a:endParaRPr lang="en-US" dirty="0"/>
              </a:p>
              <a:p>
                <a:pPr marL="0" indent="0">
                  <a:buNone/>
                </a:pPr>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5536" y="1412776"/>
                <a:ext cx="8352928" cy="4417864"/>
              </a:xfrm>
              <a:blipFill>
                <a:blip r:embed="rId3"/>
                <a:stretch>
                  <a:fillRect l="-511" t="-967" r="-1241"/>
                </a:stretch>
              </a:blipFill>
            </p:spPr>
            <p:txBody>
              <a:bodyPr/>
              <a:lstStyle/>
              <a:p>
                <a:r>
                  <a:rPr lang="it-IT">
                    <a:noFill/>
                  </a:rPr>
                  <a:t> </a:t>
                </a:r>
              </a:p>
            </p:txBody>
          </p:sp>
        </mc:Fallback>
      </mc:AlternateContent>
      <p:sp>
        <p:nvSpPr>
          <p:cNvPr id="5" name="Slide Number Placeholder 4"/>
          <p:cNvSpPr>
            <a:spLocks noGrp="1"/>
          </p:cNvSpPr>
          <p:nvPr>
            <p:ph type="sldNum" sz="quarter" idx="12"/>
          </p:nvPr>
        </p:nvSpPr>
        <p:spPr/>
        <p:txBody>
          <a:bodyPr/>
          <a:lstStyle/>
          <a:p>
            <a:fld id="{F979D778-5668-409F-BE61-8F31D5437AFC}" type="slidenum">
              <a:rPr lang="en-CA" smtClean="0"/>
              <a:t>12</a:t>
            </a:fld>
            <a:endParaRPr lang="en-CA"/>
          </a:p>
        </p:txBody>
      </p:sp>
      <p:graphicFrame>
        <p:nvGraphicFramePr>
          <p:cNvPr id="6" name="Object 5">
            <a:extLst>
              <a:ext uri="{FF2B5EF4-FFF2-40B4-BE49-F238E27FC236}">
                <a16:creationId xmlns:a16="http://schemas.microsoft.com/office/drawing/2014/main" id="{B51154FA-7CA1-470A-BDB7-791FE3E27490}"/>
              </a:ext>
            </a:extLst>
          </p:cNvPr>
          <p:cNvGraphicFramePr>
            <a:graphicFrameLocks noChangeAspect="1"/>
          </p:cNvGraphicFramePr>
          <p:nvPr>
            <p:extLst>
              <p:ext uri="{D42A27DB-BD31-4B8C-83A1-F6EECF244321}">
                <p14:modId xmlns:p14="http://schemas.microsoft.com/office/powerpoint/2010/main" val="1735999133"/>
              </p:ext>
            </p:extLst>
          </p:nvPr>
        </p:nvGraphicFramePr>
        <p:xfrm>
          <a:off x="3024258" y="3717033"/>
          <a:ext cx="3890669" cy="2956476"/>
        </p:xfrm>
        <a:graphic>
          <a:graphicData uri="http://schemas.openxmlformats.org/presentationml/2006/ole">
            <mc:AlternateContent xmlns:mc="http://schemas.openxmlformats.org/markup-compatibility/2006">
              <mc:Choice xmlns:v="urn:schemas-microsoft-com:vml" Requires="v">
                <p:oleObj spid="_x0000_s1026" name="Equation" r:id="rId4" imgW="1892160" imgH="1434960" progId="Equation.DSMT4">
                  <p:embed/>
                </p:oleObj>
              </mc:Choice>
              <mc:Fallback>
                <p:oleObj name="Equation" r:id="rId4" imgW="1892160" imgH="1434960" progId="Equation.DSMT4">
                  <p:embed/>
                  <p:pic>
                    <p:nvPicPr>
                      <p:cNvPr id="6" name="Object 5"/>
                      <p:cNvPicPr/>
                      <p:nvPr/>
                    </p:nvPicPr>
                    <p:blipFill>
                      <a:blip r:embed="rId5"/>
                      <a:stretch>
                        <a:fillRect/>
                      </a:stretch>
                    </p:blipFill>
                    <p:spPr>
                      <a:xfrm>
                        <a:off x="3024258" y="3717033"/>
                        <a:ext cx="3890669" cy="2956476"/>
                      </a:xfrm>
                      <a:prstGeom prst="rect">
                        <a:avLst/>
                      </a:prstGeom>
                    </p:spPr>
                  </p:pic>
                </p:oleObj>
              </mc:Fallback>
            </mc:AlternateContent>
          </a:graphicData>
        </a:graphic>
      </p:graphicFrame>
    </p:spTree>
    <p:extLst>
      <p:ext uri="{BB962C8B-B14F-4D97-AF65-F5344CB8AC3E}">
        <p14:creationId xmlns:p14="http://schemas.microsoft.com/office/powerpoint/2010/main" val="784803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a:t>A second simple network</a:t>
            </a:r>
          </a:p>
        </p:txBody>
      </p:sp>
      <p:sp>
        <p:nvSpPr>
          <p:cNvPr id="5" name="Slide Number Placeholder 4"/>
          <p:cNvSpPr>
            <a:spLocks noGrp="1"/>
          </p:cNvSpPr>
          <p:nvPr>
            <p:ph type="sldNum" sz="quarter" idx="12"/>
          </p:nvPr>
        </p:nvSpPr>
        <p:spPr/>
        <p:txBody>
          <a:bodyPr/>
          <a:lstStyle/>
          <a:p>
            <a:fld id="{2E8C09BE-1715-42CA-A91A-E7B0E09A3015}" type="slidenum">
              <a:rPr lang="en-CA" smtClean="0"/>
              <a:t>13</a:t>
            </a:fld>
            <a:endParaRPr lang="en-CA"/>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250563" y="2073275"/>
            <a:ext cx="5588991" cy="2527378"/>
          </a:xfrm>
          <a:prstGeom prst="rect">
            <a:avLst/>
          </a:prstGeom>
          <a:noFill/>
          <a:ln>
            <a:noFill/>
          </a:ln>
        </p:spPr>
      </p:pic>
      <p:sp>
        <p:nvSpPr>
          <p:cNvPr id="8" name="TextBox 7"/>
          <p:cNvSpPr txBox="1"/>
          <p:nvPr/>
        </p:nvSpPr>
        <p:spPr>
          <a:xfrm>
            <a:off x="1280160" y="5163014"/>
            <a:ext cx="6300439" cy="1107996"/>
          </a:xfrm>
          <a:prstGeom prst="rect">
            <a:avLst/>
          </a:prstGeom>
          <a:noFill/>
        </p:spPr>
        <p:txBody>
          <a:bodyPr wrap="square" rtlCol="0">
            <a:spAutoFit/>
          </a:bodyPr>
          <a:lstStyle/>
          <a:p>
            <a:r>
              <a:rPr lang="en-CA" sz="1600" dirty="0"/>
              <a:t>This works in the same way as the previous network except that the sigmoid function is also used to relate </a:t>
            </a:r>
            <a:r>
              <a:rPr lang="en-CA" sz="1600" i="1" dirty="0"/>
              <a:t>Q</a:t>
            </a:r>
            <a:r>
              <a:rPr lang="en-CA" sz="1600" dirty="0"/>
              <a:t> to the </a:t>
            </a:r>
            <a:r>
              <a:rPr lang="en-US" sz="1600" i="1" dirty="0">
                <a:latin typeface="Cambria" panose="02040503050406030204" pitchFamily="18" charset="0"/>
              </a:rPr>
              <a:t>V “</a:t>
            </a:r>
            <a:r>
              <a:rPr lang="en-CA" sz="1600" dirty="0"/>
              <a:t>s</a:t>
            </a:r>
          </a:p>
          <a:p>
            <a:endParaRPr lang="en-CA" sz="1600" dirty="0"/>
          </a:p>
          <a:p>
            <a:endParaRPr lang="en-CA" sz="1600" dirty="0"/>
          </a:p>
        </p:txBody>
      </p:sp>
      <p:graphicFrame>
        <p:nvGraphicFramePr>
          <p:cNvPr id="2" name="Object 1"/>
          <p:cNvGraphicFramePr>
            <a:graphicFrameLocks noChangeAspect="1"/>
          </p:cNvGraphicFramePr>
          <p:nvPr/>
        </p:nvGraphicFramePr>
        <p:xfrm>
          <a:off x="2925763" y="5805488"/>
          <a:ext cx="3071812" cy="638175"/>
        </p:xfrm>
        <a:graphic>
          <a:graphicData uri="http://schemas.openxmlformats.org/presentationml/2006/ole">
            <mc:AlternateContent xmlns:mc="http://schemas.openxmlformats.org/markup-compatibility/2006">
              <mc:Choice xmlns:v="urn:schemas-microsoft-com:vml" Requires="v">
                <p:oleObj spid="_x0000_s2050" name="Equation" r:id="rId4" imgW="1955520" imgH="406080" progId="Equation.DSMT4">
                  <p:embed/>
                </p:oleObj>
              </mc:Choice>
              <mc:Fallback>
                <p:oleObj name="Equation" r:id="rId4" imgW="1955520" imgH="406080" progId="Equation.DSMT4">
                  <p:embed/>
                  <p:pic>
                    <p:nvPicPr>
                      <p:cNvPr id="2" name="Object 1"/>
                      <p:cNvPicPr/>
                      <p:nvPr/>
                    </p:nvPicPr>
                    <p:blipFill>
                      <a:blip r:embed="rId5"/>
                      <a:stretch>
                        <a:fillRect/>
                      </a:stretch>
                    </p:blipFill>
                    <p:spPr>
                      <a:xfrm>
                        <a:off x="2925763" y="5805488"/>
                        <a:ext cx="3071812" cy="638175"/>
                      </a:xfrm>
                      <a:prstGeom prst="rect">
                        <a:avLst/>
                      </a:prstGeom>
                    </p:spPr>
                  </p:pic>
                </p:oleObj>
              </mc:Fallback>
            </mc:AlternateContent>
          </a:graphicData>
        </a:graphic>
      </p:graphicFrame>
    </p:spTree>
    <p:extLst>
      <p:ext uri="{BB962C8B-B14F-4D97-AF65-F5344CB8AC3E}">
        <p14:creationId xmlns:p14="http://schemas.microsoft.com/office/powerpoint/2010/main" val="2957408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Approximation Theorem</a:t>
            </a:r>
            <a:endParaRPr lang="en-CA" dirty="0"/>
          </a:p>
        </p:txBody>
      </p:sp>
      <p:sp>
        <p:nvSpPr>
          <p:cNvPr id="3" name="Content Placeholder 2"/>
          <p:cNvSpPr>
            <a:spLocks noGrp="1"/>
          </p:cNvSpPr>
          <p:nvPr>
            <p:ph idx="1"/>
          </p:nvPr>
        </p:nvSpPr>
        <p:spPr/>
        <p:txBody>
          <a:bodyPr/>
          <a:lstStyle/>
          <a:p>
            <a:r>
              <a:rPr lang="en-US" dirty="0"/>
              <a:t>Any continuous function can be approximated to arbitrary accuracy with one hidden layer (See K. </a:t>
            </a:r>
            <a:r>
              <a:rPr lang="en-US" dirty="0" err="1"/>
              <a:t>Hornik</a:t>
            </a:r>
            <a:r>
              <a:rPr lang="en-US" dirty="0"/>
              <a:t>: </a:t>
            </a:r>
            <a:r>
              <a:rPr lang="en-US" i="1" dirty="0"/>
              <a:t>Neural Networks</a:t>
            </a:r>
            <a:r>
              <a:rPr lang="en-US" dirty="0"/>
              <a:t>, 1991, 4:251-257)</a:t>
            </a:r>
          </a:p>
          <a:p>
            <a:r>
              <a:rPr lang="en-US" dirty="0"/>
              <a:t>But this may require a very large number of neurons.</a:t>
            </a:r>
          </a:p>
          <a:p>
            <a:r>
              <a:rPr lang="en-US" dirty="0"/>
              <a:t>Using several hidden layers can be computationally more efficient</a:t>
            </a:r>
          </a:p>
          <a:p>
            <a:endParaRPr lang="en-CA" dirty="0"/>
          </a:p>
        </p:txBody>
      </p:sp>
      <p:sp>
        <p:nvSpPr>
          <p:cNvPr id="5" name="Slide Number Placeholder 4"/>
          <p:cNvSpPr>
            <a:spLocks noGrp="1"/>
          </p:cNvSpPr>
          <p:nvPr>
            <p:ph type="sldNum" sz="quarter" idx="12"/>
          </p:nvPr>
        </p:nvSpPr>
        <p:spPr/>
        <p:txBody>
          <a:bodyPr/>
          <a:lstStyle/>
          <a:p>
            <a:fld id="{F979D778-5668-409F-BE61-8F31D5437AFC}" type="slidenum">
              <a:rPr lang="en-CA" smtClean="0"/>
              <a:t>14</a:t>
            </a:fld>
            <a:endParaRPr lang="en-CA"/>
          </a:p>
        </p:txBody>
      </p:sp>
      <p:pic>
        <p:nvPicPr>
          <p:cNvPr id="6" name="Picture 5">
            <a:extLst>
              <a:ext uri="{FF2B5EF4-FFF2-40B4-BE49-F238E27FC236}">
                <a16:creationId xmlns:a16="http://schemas.microsoft.com/office/drawing/2014/main" id="{55F8FB11-595B-4603-B828-196A21247210}"/>
              </a:ext>
            </a:extLst>
          </p:cNvPr>
          <p:cNvPicPr>
            <a:picLocks noChangeAspect="1"/>
          </p:cNvPicPr>
          <p:nvPr/>
        </p:nvPicPr>
        <p:blipFill>
          <a:blip r:embed="rId2"/>
          <a:stretch>
            <a:fillRect/>
          </a:stretch>
        </p:blipFill>
        <p:spPr>
          <a:xfrm>
            <a:off x="2267744" y="4119398"/>
            <a:ext cx="3981635" cy="2433802"/>
          </a:xfrm>
          <a:prstGeom prst="rect">
            <a:avLst/>
          </a:prstGeom>
        </p:spPr>
      </p:pic>
    </p:spTree>
    <p:extLst>
      <p:ext uri="{BB962C8B-B14F-4D97-AF65-F5344CB8AC3E}">
        <p14:creationId xmlns:p14="http://schemas.microsoft.com/office/powerpoint/2010/main" val="1602063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of Parameters</a:t>
            </a:r>
            <a:endParaRPr lang="en-CA" dirty="0"/>
          </a:p>
        </p:txBody>
      </p:sp>
      <p:sp>
        <p:nvSpPr>
          <p:cNvPr id="3" name="Content Placeholder 2"/>
          <p:cNvSpPr>
            <a:spLocks noGrp="1"/>
          </p:cNvSpPr>
          <p:nvPr>
            <p:ph idx="1"/>
          </p:nvPr>
        </p:nvSpPr>
        <p:spPr>
          <a:xfrm>
            <a:off x="827584" y="2060848"/>
            <a:ext cx="7772400" cy="4114800"/>
          </a:xfrm>
        </p:spPr>
        <p:txBody>
          <a:bodyPr/>
          <a:lstStyle/>
          <a:p>
            <a:r>
              <a:rPr lang="en-US" dirty="0"/>
              <a:t>Neural networks can have a very large number of parameters</a:t>
            </a:r>
          </a:p>
          <a:p>
            <a:r>
              <a:rPr lang="en-US" dirty="0"/>
              <a:t>If there are </a:t>
            </a:r>
            <a:r>
              <a:rPr lang="en-US" i="1" dirty="0"/>
              <a:t>F</a:t>
            </a:r>
            <a:r>
              <a:rPr lang="en-US" dirty="0"/>
              <a:t> features, </a:t>
            </a:r>
            <a:r>
              <a:rPr lang="en-US" i="1" dirty="0"/>
              <a:t>H</a:t>
            </a:r>
            <a:r>
              <a:rPr lang="en-US" dirty="0"/>
              <a:t> hidden layers, </a:t>
            </a:r>
            <a:r>
              <a:rPr lang="en-US" i="1" dirty="0"/>
              <a:t>M</a:t>
            </a:r>
            <a:r>
              <a:rPr lang="en-US" dirty="0"/>
              <a:t> neurons in each hidden layer and </a:t>
            </a:r>
            <a:r>
              <a:rPr lang="en-US" i="1" dirty="0"/>
              <a:t>T</a:t>
            </a:r>
            <a:r>
              <a:rPr lang="en-US" dirty="0"/>
              <a:t> targets the number of parameters is</a:t>
            </a:r>
          </a:p>
          <a:p>
            <a:pPr marL="0" indent="0" algn="ctr">
              <a:buNone/>
            </a:pPr>
            <a:r>
              <a:rPr lang="en-US" dirty="0"/>
              <a:t>(</a:t>
            </a:r>
            <a:r>
              <a:rPr lang="en-US" i="1" dirty="0"/>
              <a:t>F</a:t>
            </a:r>
            <a:r>
              <a:rPr lang="en-US" dirty="0"/>
              <a:t>+1)</a:t>
            </a:r>
            <a:r>
              <a:rPr lang="en-US" i="1" dirty="0"/>
              <a:t>M</a:t>
            </a:r>
            <a:r>
              <a:rPr lang="en-US" dirty="0"/>
              <a:t>+</a:t>
            </a:r>
            <a:r>
              <a:rPr lang="en-US" i="1" dirty="0"/>
              <a:t>M</a:t>
            </a:r>
            <a:r>
              <a:rPr lang="en-US" dirty="0"/>
              <a:t>(</a:t>
            </a:r>
            <a:r>
              <a:rPr lang="en-US" i="1" dirty="0"/>
              <a:t>M</a:t>
            </a:r>
            <a:r>
              <a:rPr lang="en-US" dirty="0"/>
              <a:t>+1)(</a:t>
            </a:r>
            <a:r>
              <a:rPr lang="en-US" i="1" dirty="0"/>
              <a:t>H</a:t>
            </a:r>
            <a:r>
              <a:rPr lang="en-US" dirty="0"/>
              <a:t>-1)+(</a:t>
            </a:r>
            <a:r>
              <a:rPr lang="en-US" i="1" dirty="0"/>
              <a:t>M</a:t>
            </a:r>
            <a:r>
              <a:rPr lang="en-US" dirty="0"/>
              <a:t>+1)</a:t>
            </a:r>
            <a:r>
              <a:rPr lang="en-US" i="1" dirty="0"/>
              <a:t>T</a:t>
            </a:r>
            <a:endParaRPr lang="en-US" dirty="0"/>
          </a:p>
          <a:p>
            <a:r>
              <a:rPr lang="en-US" dirty="0"/>
              <a:t>The first (house price) neural network has 13 parameters and the second (credit) neural network has 19 parameters</a:t>
            </a:r>
          </a:p>
          <a:p>
            <a:r>
              <a:rPr lang="en-US" dirty="0"/>
              <a:t>But in practice a small neural network might have 4 features, 3 hidden layers, 80 neurons per layer and one target for a total of 13,441 parameters.</a:t>
            </a:r>
          </a:p>
          <a:p>
            <a:r>
              <a:rPr lang="en-US" dirty="0"/>
              <a:t>Larger neural networks have hundreds of thousands of parameters</a:t>
            </a:r>
          </a:p>
          <a:p>
            <a:pPr marL="0" indent="0" algn="ctr">
              <a:buNone/>
            </a:pPr>
            <a:endParaRPr lang="en-CA" i="1" dirty="0"/>
          </a:p>
        </p:txBody>
      </p:sp>
      <p:sp>
        <p:nvSpPr>
          <p:cNvPr id="5" name="Slide Number Placeholder 4"/>
          <p:cNvSpPr>
            <a:spLocks noGrp="1"/>
          </p:cNvSpPr>
          <p:nvPr>
            <p:ph type="sldNum" sz="quarter" idx="12"/>
          </p:nvPr>
        </p:nvSpPr>
        <p:spPr/>
        <p:txBody>
          <a:bodyPr/>
          <a:lstStyle/>
          <a:p>
            <a:fld id="{F979D778-5668-409F-BE61-8F31D5437AFC}" type="slidenum">
              <a:rPr lang="en-CA" smtClean="0"/>
              <a:t>15</a:t>
            </a:fld>
            <a:endParaRPr lang="en-CA"/>
          </a:p>
        </p:txBody>
      </p:sp>
    </p:spTree>
    <p:extLst>
      <p:ext uri="{BB962C8B-B14F-4D97-AF65-F5344CB8AC3E}">
        <p14:creationId xmlns:p14="http://schemas.microsoft.com/office/powerpoint/2010/main" val="1545737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deal with such a large number of parameters? </a:t>
            </a:r>
            <a:endParaRPr lang="en-CA" dirty="0"/>
          </a:p>
        </p:txBody>
      </p:sp>
      <p:sp>
        <p:nvSpPr>
          <p:cNvPr id="3" name="Content Placeholder 2"/>
          <p:cNvSpPr>
            <a:spLocks noGrp="1"/>
          </p:cNvSpPr>
          <p:nvPr>
            <p:ph idx="1"/>
          </p:nvPr>
        </p:nvSpPr>
        <p:spPr/>
        <p:txBody>
          <a:bodyPr/>
          <a:lstStyle/>
          <a:p>
            <a:r>
              <a:rPr lang="en-US" dirty="0"/>
              <a:t>To minimize an objective function such as </a:t>
            </a:r>
            <a:r>
              <a:rPr lang="en-US" dirty="0" err="1"/>
              <a:t>mse</a:t>
            </a:r>
            <a:r>
              <a:rPr lang="en-US" dirty="0"/>
              <a:t>, a gradient descent algorithm calculates the direction of steepest descent, takes a step, calculate a new direction of steepest descent, takes another step, and so on</a:t>
            </a:r>
          </a:p>
          <a:p>
            <a:r>
              <a:rPr lang="en-US" dirty="0"/>
              <a:t>The partial derivatives with respect to the parameters are calculated by a procedure known as backpropagation.</a:t>
            </a:r>
          </a:p>
          <a:p>
            <a:r>
              <a:rPr lang="en-US" dirty="0"/>
              <a:t>The size of the step is the learning rate. If the step is too small the algorithm will be very slow. If it is too large there are liable to be oscillations</a:t>
            </a:r>
          </a:p>
        </p:txBody>
      </p:sp>
      <p:sp>
        <p:nvSpPr>
          <p:cNvPr id="5" name="Slide Number Placeholder 4"/>
          <p:cNvSpPr>
            <a:spLocks noGrp="1"/>
          </p:cNvSpPr>
          <p:nvPr>
            <p:ph type="sldNum" sz="quarter" idx="12"/>
          </p:nvPr>
        </p:nvSpPr>
        <p:spPr/>
        <p:txBody>
          <a:bodyPr/>
          <a:lstStyle/>
          <a:p>
            <a:fld id="{2E8C09BE-1715-42CA-A91A-E7B0E09A3015}" type="slidenum">
              <a:rPr lang="en-CA" smtClean="0"/>
              <a:t>16</a:t>
            </a:fld>
            <a:endParaRPr lang="en-CA"/>
          </a:p>
        </p:txBody>
      </p:sp>
      <p:sp>
        <p:nvSpPr>
          <p:cNvPr id="7" name="TextBox 6"/>
          <p:cNvSpPr txBox="1"/>
          <p:nvPr/>
        </p:nvSpPr>
        <p:spPr>
          <a:xfrm flipV="1">
            <a:off x="2884867" y="5031483"/>
            <a:ext cx="712765" cy="506432"/>
          </a:xfrm>
          <a:prstGeom prst="rect">
            <a:avLst/>
          </a:prstGeom>
          <a:noFill/>
        </p:spPr>
        <p:txBody>
          <a:bodyPr wrap="square" rtlCol="0">
            <a:spAutoFit/>
          </a:bodyPr>
          <a:lstStyle/>
          <a:p>
            <a:endParaRPr lang="en-CA" dirty="0"/>
          </a:p>
        </p:txBody>
      </p:sp>
    </p:spTree>
    <p:extLst>
      <p:ext uri="{BB962C8B-B14F-4D97-AF65-F5344CB8AC3E}">
        <p14:creationId xmlns:p14="http://schemas.microsoft.com/office/powerpoint/2010/main" val="1898120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3" y="930275"/>
            <a:ext cx="7772400" cy="698525"/>
          </a:xfrm>
        </p:spPr>
        <p:txBody>
          <a:bodyPr/>
          <a:lstStyle/>
          <a:p>
            <a:r>
              <a:rPr lang="en-US" dirty="0"/>
              <a:t>Other Details</a:t>
            </a:r>
            <a:endParaRPr lang="en-CA" dirty="0"/>
          </a:p>
        </p:txBody>
      </p:sp>
      <p:sp>
        <p:nvSpPr>
          <p:cNvPr id="7" name="Content Placeholder 6"/>
          <p:cNvSpPr>
            <a:spLocks noGrp="1"/>
          </p:cNvSpPr>
          <p:nvPr>
            <p:ph idx="1"/>
          </p:nvPr>
        </p:nvSpPr>
        <p:spPr>
          <a:xfrm>
            <a:off x="685800" y="1628800"/>
            <a:ext cx="7772400" cy="4114800"/>
          </a:xfrm>
        </p:spPr>
        <p:txBody>
          <a:bodyPr/>
          <a:lstStyle/>
          <a:p>
            <a:r>
              <a:rPr lang="en-US" dirty="0"/>
              <a:t>Use mini batches of data to calculate gradients. (One epoch is one complete use of training set) </a:t>
            </a:r>
            <a:r>
              <a:rPr lang="en-US" dirty="0">
                <a:sym typeface="Wingdings" panose="05000000000000000000" pitchFamily="2" charset="2"/>
              </a:rPr>
              <a:t></a:t>
            </a:r>
            <a:r>
              <a:rPr lang="en-US" dirty="0"/>
              <a:t> </a:t>
            </a:r>
            <a:r>
              <a:rPr lang="it-IT" b="0" i="1" dirty="0" err="1">
                <a:solidFill>
                  <a:srgbClr val="202122"/>
                </a:solidFill>
                <a:effectLst/>
                <a:latin typeface="Arial" panose="020B0604020202020204" pitchFamily="34" charset="0"/>
              </a:rPr>
              <a:t>stochastic</a:t>
            </a:r>
            <a:r>
              <a:rPr lang="it-IT" b="0" i="1" dirty="0">
                <a:solidFill>
                  <a:srgbClr val="202122"/>
                </a:solidFill>
                <a:effectLst/>
                <a:latin typeface="Arial" panose="020B0604020202020204" pitchFamily="34" charset="0"/>
              </a:rPr>
              <a:t> </a:t>
            </a:r>
            <a:r>
              <a:rPr lang="it-IT" b="0" i="1" dirty="0" err="1">
                <a:solidFill>
                  <a:srgbClr val="202122"/>
                </a:solidFill>
                <a:effectLst/>
                <a:latin typeface="Arial" panose="020B0604020202020204" pitchFamily="34" charset="0"/>
              </a:rPr>
              <a:t>gradient</a:t>
            </a:r>
            <a:r>
              <a:rPr lang="it-IT" b="0" i="1" dirty="0">
                <a:solidFill>
                  <a:srgbClr val="202122"/>
                </a:solidFill>
                <a:effectLst/>
                <a:latin typeface="Arial" panose="020B0604020202020204" pitchFamily="34" charset="0"/>
              </a:rPr>
              <a:t> </a:t>
            </a:r>
            <a:r>
              <a:rPr lang="it-IT" b="0" i="1" dirty="0" err="1">
                <a:solidFill>
                  <a:srgbClr val="202122"/>
                </a:solidFill>
                <a:effectLst/>
                <a:latin typeface="Arial" panose="020B0604020202020204" pitchFamily="34" charset="0"/>
              </a:rPr>
              <a:t>descent</a:t>
            </a:r>
            <a:endParaRPr lang="en-US" dirty="0"/>
          </a:p>
          <a:p>
            <a:r>
              <a:rPr lang="en-US" dirty="0"/>
              <a:t>Adaptively calculate the learning rate (Adam)</a:t>
            </a:r>
          </a:p>
          <a:p>
            <a:r>
              <a:rPr lang="en-US" dirty="0"/>
              <a:t>Learning rate decay</a:t>
            </a:r>
          </a:p>
          <a:p>
            <a:pPr marL="0" indent="0">
              <a:buNone/>
            </a:pPr>
            <a:endParaRPr lang="en-US" dirty="0"/>
          </a:p>
          <a:p>
            <a:pPr marL="0" indent="0">
              <a:buNone/>
            </a:pPr>
            <a:endParaRPr lang="en-US" dirty="0"/>
          </a:p>
          <a:p>
            <a:pPr marL="0" indent="0">
              <a:buNone/>
            </a:pPr>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17</a:t>
            </a:fld>
            <a:endParaRPr lang="en-CA"/>
          </a:p>
        </p:txBody>
      </p:sp>
      <p:sp>
        <p:nvSpPr>
          <p:cNvPr id="6" name="Title 1">
            <a:extLst>
              <a:ext uri="{FF2B5EF4-FFF2-40B4-BE49-F238E27FC236}">
                <a16:creationId xmlns:a16="http://schemas.microsoft.com/office/drawing/2014/main" id="{7312A469-8C53-46E3-8C90-C00B64D98ECC}"/>
              </a:ext>
            </a:extLst>
          </p:cNvPr>
          <p:cNvSpPr txBox="1">
            <a:spLocks/>
          </p:cNvSpPr>
          <p:nvPr/>
        </p:nvSpPr>
        <p:spPr bwMode="auto">
          <a:xfrm>
            <a:off x="246063" y="3502169"/>
            <a:ext cx="77724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300" b="1" i="1">
                <a:solidFill>
                  <a:schemeClr val="tx2"/>
                </a:solidFill>
                <a:latin typeface="+mj-lt"/>
                <a:ea typeface="+mj-ea"/>
                <a:cs typeface="+mj-cs"/>
              </a:defRPr>
            </a:lvl1pPr>
            <a:lvl2pPr algn="l" rtl="0" eaLnBrk="1" fontAlgn="base" hangingPunct="1">
              <a:spcBef>
                <a:spcPct val="0"/>
              </a:spcBef>
              <a:spcAft>
                <a:spcPct val="0"/>
              </a:spcAft>
              <a:defRPr sz="3300" b="1" i="1">
                <a:solidFill>
                  <a:schemeClr val="tx2"/>
                </a:solidFill>
                <a:latin typeface="Times New Roman" pitchFamily="18" charset="0"/>
              </a:defRPr>
            </a:lvl2pPr>
            <a:lvl3pPr algn="l" rtl="0" eaLnBrk="1" fontAlgn="base" hangingPunct="1">
              <a:spcBef>
                <a:spcPct val="0"/>
              </a:spcBef>
              <a:spcAft>
                <a:spcPct val="0"/>
              </a:spcAft>
              <a:defRPr sz="3300" b="1" i="1">
                <a:solidFill>
                  <a:schemeClr val="tx2"/>
                </a:solidFill>
                <a:latin typeface="Times New Roman" pitchFamily="18" charset="0"/>
              </a:defRPr>
            </a:lvl3pPr>
            <a:lvl4pPr algn="l" rtl="0" eaLnBrk="1" fontAlgn="base" hangingPunct="1">
              <a:spcBef>
                <a:spcPct val="0"/>
              </a:spcBef>
              <a:spcAft>
                <a:spcPct val="0"/>
              </a:spcAft>
              <a:defRPr sz="3300" b="1" i="1">
                <a:solidFill>
                  <a:schemeClr val="tx2"/>
                </a:solidFill>
                <a:latin typeface="Times New Roman" pitchFamily="18" charset="0"/>
              </a:defRPr>
            </a:lvl4pPr>
            <a:lvl5pPr algn="l" rtl="0" eaLnBrk="1" fontAlgn="base" hangingPunct="1">
              <a:spcBef>
                <a:spcPct val="0"/>
              </a:spcBef>
              <a:spcAft>
                <a:spcPct val="0"/>
              </a:spcAft>
              <a:defRPr sz="3300" b="1" i="1">
                <a:solidFill>
                  <a:schemeClr val="tx2"/>
                </a:solidFill>
                <a:latin typeface="Times New Roman" pitchFamily="18" charset="0"/>
              </a:defRPr>
            </a:lvl5pPr>
            <a:lvl6pPr marL="342900" algn="l" rtl="0" eaLnBrk="1" fontAlgn="base" hangingPunct="1">
              <a:spcBef>
                <a:spcPct val="0"/>
              </a:spcBef>
              <a:spcAft>
                <a:spcPct val="0"/>
              </a:spcAft>
              <a:defRPr sz="3300" i="1">
                <a:solidFill>
                  <a:schemeClr val="tx2"/>
                </a:solidFill>
                <a:latin typeface="Times New Roman" pitchFamily="18" charset="0"/>
              </a:defRPr>
            </a:lvl6pPr>
            <a:lvl7pPr marL="685800" algn="l" rtl="0" eaLnBrk="1" fontAlgn="base" hangingPunct="1">
              <a:spcBef>
                <a:spcPct val="0"/>
              </a:spcBef>
              <a:spcAft>
                <a:spcPct val="0"/>
              </a:spcAft>
              <a:defRPr sz="3300" i="1">
                <a:solidFill>
                  <a:schemeClr val="tx2"/>
                </a:solidFill>
                <a:latin typeface="Times New Roman" pitchFamily="18" charset="0"/>
              </a:defRPr>
            </a:lvl7pPr>
            <a:lvl8pPr marL="1028700" algn="l" rtl="0" eaLnBrk="1" fontAlgn="base" hangingPunct="1">
              <a:spcBef>
                <a:spcPct val="0"/>
              </a:spcBef>
              <a:spcAft>
                <a:spcPct val="0"/>
              </a:spcAft>
              <a:defRPr sz="3300" i="1">
                <a:solidFill>
                  <a:schemeClr val="tx2"/>
                </a:solidFill>
                <a:latin typeface="Times New Roman" pitchFamily="18" charset="0"/>
              </a:defRPr>
            </a:lvl8pPr>
            <a:lvl9pPr marL="1371600" algn="l" rtl="0" eaLnBrk="1" fontAlgn="base" hangingPunct="1">
              <a:spcBef>
                <a:spcPct val="0"/>
              </a:spcBef>
              <a:spcAft>
                <a:spcPct val="0"/>
              </a:spcAft>
              <a:defRPr sz="3300" i="1">
                <a:solidFill>
                  <a:schemeClr val="tx2"/>
                </a:solidFill>
                <a:latin typeface="Times New Roman" pitchFamily="18" charset="0"/>
              </a:defRPr>
            </a:lvl9pPr>
          </a:lstStyle>
          <a:p>
            <a:r>
              <a:rPr lang="en-US" kern="0" dirty="0"/>
              <a:t>Stopping Rule</a:t>
            </a:r>
            <a:endParaRPr lang="en-CA" kern="0" dirty="0"/>
          </a:p>
        </p:txBody>
      </p:sp>
      <p:sp>
        <p:nvSpPr>
          <p:cNvPr id="8" name="Content Placeholder 2">
            <a:extLst>
              <a:ext uri="{FF2B5EF4-FFF2-40B4-BE49-F238E27FC236}">
                <a16:creationId xmlns:a16="http://schemas.microsoft.com/office/drawing/2014/main" id="{B908CCFF-BAD8-4043-9E18-B372AE468B64}"/>
              </a:ext>
            </a:extLst>
          </p:cNvPr>
          <p:cNvSpPr txBox="1">
            <a:spLocks/>
          </p:cNvSpPr>
          <p:nvPr/>
        </p:nvSpPr>
        <p:spPr bwMode="auto">
          <a:xfrm>
            <a:off x="698614" y="4149079"/>
            <a:ext cx="7772400" cy="383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Blip>
                <a:blip r:embed="rId2"/>
              </a:buBlip>
              <a:defRPr sz="2100">
                <a:solidFill>
                  <a:schemeClr val="tx1"/>
                </a:solidFill>
                <a:latin typeface="Arial" pitchFamily="34" charset="0"/>
                <a:ea typeface="+mn-ea"/>
                <a:cs typeface="Arial" pitchFamily="34" charset="0"/>
              </a:defRPr>
            </a:lvl1pPr>
            <a:lvl2pPr marL="557213" indent="-214313" algn="l" rtl="0" eaLnBrk="1" fontAlgn="base" hangingPunct="1">
              <a:spcBef>
                <a:spcPct val="20000"/>
              </a:spcBef>
              <a:spcAft>
                <a:spcPct val="0"/>
              </a:spcAft>
              <a:buSzPct val="75000"/>
              <a:buBlip>
                <a:blip r:embed="rId3"/>
              </a:buBlip>
              <a:defRPr sz="1800">
                <a:solidFill>
                  <a:schemeClr val="tx1"/>
                </a:solidFill>
                <a:latin typeface="Arial" pitchFamily="34" charset="0"/>
                <a:cs typeface="Arial" pitchFamily="34" charset="0"/>
              </a:defRPr>
            </a:lvl2pPr>
            <a:lvl3pPr marL="857250" indent="-171450" algn="l" rtl="0" eaLnBrk="1" fontAlgn="base" hangingPunct="1">
              <a:spcBef>
                <a:spcPct val="20000"/>
              </a:spcBef>
              <a:spcAft>
                <a:spcPct val="0"/>
              </a:spcAft>
              <a:buChar char="•"/>
              <a:defRPr sz="1800">
                <a:solidFill>
                  <a:schemeClr val="tx1"/>
                </a:solidFill>
                <a:latin typeface="+mn-lt"/>
                <a:cs typeface="Arial" charset="0"/>
              </a:defRPr>
            </a:lvl3pPr>
            <a:lvl4pPr marL="1200150" indent="-171450" algn="l" rtl="0" eaLnBrk="1" fontAlgn="base" hangingPunct="1">
              <a:spcBef>
                <a:spcPct val="20000"/>
              </a:spcBef>
              <a:spcAft>
                <a:spcPct val="0"/>
              </a:spcAft>
              <a:buChar char="–"/>
              <a:defRPr sz="1500">
                <a:solidFill>
                  <a:schemeClr val="tx1"/>
                </a:solidFill>
                <a:latin typeface="+mn-lt"/>
                <a:cs typeface="Arial" charset="0"/>
              </a:defRPr>
            </a:lvl4pPr>
            <a:lvl5pPr marL="1543050" indent="-171450" algn="l" rtl="0" eaLnBrk="1" fontAlgn="base" hangingPunct="1">
              <a:spcBef>
                <a:spcPct val="20000"/>
              </a:spcBef>
              <a:spcAft>
                <a:spcPct val="0"/>
              </a:spcAft>
              <a:buClr>
                <a:schemeClr val="tx2"/>
              </a:buClr>
              <a:buChar char="–"/>
              <a:defRPr sz="1500">
                <a:solidFill>
                  <a:schemeClr val="tx1"/>
                </a:solidFill>
                <a:latin typeface="+mn-lt"/>
                <a:cs typeface="Arial" charset="0"/>
              </a:defRPr>
            </a:lvl5pPr>
            <a:lvl6pPr marL="1885950" indent="-171450" algn="l" rtl="0" eaLnBrk="1" fontAlgn="base" hangingPunct="1">
              <a:spcBef>
                <a:spcPct val="20000"/>
              </a:spcBef>
              <a:spcAft>
                <a:spcPct val="0"/>
              </a:spcAft>
              <a:buClr>
                <a:schemeClr val="tx2"/>
              </a:buClr>
              <a:buChar char="–"/>
              <a:defRPr sz="1500">
                <a:solidFill>
                  <a:schemeClr val="tx1"/>
                </a:solidFill>
                <a:latin typeface="+mn-lt"/>
              </a:defRPr>
            </a:lvl6pPr>
            <a:lvl7pPr marL="2228850" indent="-171450" algn="l" rtl="0" eaLnBrk="1" fontAlgn="base" hangingPunct="1">
              <a:spcBef>
                <a:spcPct val="20000"/>
              </a:spcBef>
              <a:spcAft>
                <a:spcPct val="0"/>
              </a:spcAft>
              <a:buClr>
                <a:schemeClr val="tx2"/>
              </a:buClr>
              <a:buChar char="–"/>
              <a:defRPr sz="1500">
                <a:solidFill>
                  <a:schemeClr val="tx1"/>
                </a:solidFill>
                <a:latin typeface="+mn-lt"/>
              </a:defRPr>
            </a:lvl7pPr>
            <a:lvl8pPr marL="2571750" indent="-171450" algn="l" rtl="0" eaLnBrk="1" fontAlgn="base" hangingPunct="1">
              <a:spcBef>
                <a:spcPct val="20000"/>
              </a:spcBef>
              <a:spcAft>
                <a:spcPct val="0"/>
              </a:spcAft>
              <a:buClr>
                <a:schemeClr val="tx2"/>
              </a:buClr>
              <a:buChar char="–"/>
              <a:defRPr sz="1500">
                <a:solidFill>
                  <a:schemeClr val="tx1"/>
                </a:solidFill>
                <a:latin typeface="+mn-lt"/>
              </a:defRPr>
            </a:lvl8pPr>
            <a:lvl9pPr marL="2914650" indent="-171450" algn="l" rtl="0" eaLnBrk="1" fontAlgn="base" hangingPunct="1">
              <a:spcBef>
                <a:spcPct val="20000"/>
              </a:spcBef>
              <a:spcAft>
                <a:spcPct val="0"/>
              </a:spcAft>
              <a:buClr>
                <a:schemeClr val="tx2"/>
              </a:buClr>
              <a:buChar char="–"/>
              <a:defRPr sz="1500">
                <a:solidFill>
                  <a:schemeClr val="tx1"/>
                </a:solidFill>
                <a:latin typeface="+mn-lt"/>
              </a:defRPr>
            </a:lvl9pPr>
          </a:lstStyle>
          <a:p>
            <a:r>
              <a:rPr lang="en-US" kern="0" dirty="0"/>
              <a:t>Because applications have many parameters it is important to use a stopping rule to avoid over-fitting</a:t>
            </a:r>
          </a:p>
          <a:p>
            <a:r>
              <a:rPr lang="en-US" kern="0" dirty="0"/>
              <a:t>We calculate results for the validation set at the same time as the training set.</a:t>
            </a:r>
          </a:p>
          <a:p>
            <a:r>
              <a:rPr lang="en-US" kern="0" dirty="0"/>
              <a:t>When the results for the validation set start to get worse we stop</a:t>
            </a:r>
          </a:p>
          <a:p>
            <a:endParaRPr lang="en-CA" kern="0" dirty="0"/>
          </a:p>
        </p:txBody>
      </p:sp>
    </p:spTree>
    <p:extLst>
      <p:ext uri="{BB962C8B-B14F-4D97-AF65-F5344CB8AC3E}">
        <p14:creationId xmlns:p14="http://schemas.microsoft.com/office/powerpoint/2010/main" val="866170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Convolutional Neural Network (CNN)</a:t>
            </a:r>
          </a:p>
        </p:txBody>
      </p:sp>
      <p:sp>
        <p:nvSpPr>
          <p:cNvPr id="3" name="Content Placeholder 2"/>
          <p:cNvSpPr>
            <a:spLocks noGrp="1"/>
          </p:cNvSpPr>
          <p:nvPr>
            <p:ph idx="1"/>
          </p:nvPr>
        </p:nvSpPr>
        <p:spPr/>
        <p:txBody>
          <a:bodyPr/>
          <a:lstStyle/>
          <a:p>
            <a:r>
              <a:rPr lang="en-CA" dirty="0"/>
              <a:t>In a vanilla ANN the layers are fully connected which can give rise to a very large number of parameters</a:t>
            </a:r>
          </a:p>
          <a:p>
            <a:r>
              <a:rPr lang="en-CA" dirty="0"/>
              <a:t>In a convolutional neural network, the number of neurons in one layer that affect the next layer is reduced.</a:t>
            </a:r>
          </a:p>
          <a:p>
            <a:r>
              <a:rPr lang="en-CA" dirty="0"/>
              <a:t>Used for image recognition where each pixel can be a feature</a:t>
            </a:r>
          </a:p>
          <a:p>
            <a:r>
              <a:rPr lang="en-CA" dirty="0"/>
              <a:t>Consistent with the way neurons in the eye work</a:t>
            </a:r>
          </a:p>
          <a:p>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18</a:t>
            </a:fld>
            <a:endParaRPr lang="en-CA"/>
          </a:p>
        </p:txBody>
      </p:sp>
    </p:spTree>
    <p:extLst>
      <p:ext uri="{BB962C8B-B14F-4D97-AF65-F5344CB8AC3E}">
        <p14:creationId xmlns:p14="http://schemas.microsoft.com/office/powerpoint/2010/main" val="3596431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2" y="930275"/>
            <a:ext cx="8212137" cy="1143000"/>
          </a:xfrm>
        </p:spPr>
        <p:txBody>
          <a:bodyPr/>
          <a:lstStyle/>
          <a:p>
            <a:r>
              <a:rPr lang="en-CA" sz="2800" dirty="0"/>
              <a:t>A “receptive field” in input layer determines value at a neuron in “feature map” of first hidden layer</a:t>
            </a:r>
          </a:p>
        </p:txBody>
      </p:sp>
      <p:sp>
        <p:nvSpPr>
          <p:cNvPr id="5" name="Slide Number Placeholder 4"/>
          <p:cNvSpPr>
            <a:spLocks noGrp="1"/>
          </p:cNvSpPr>
          <p:nvPr>
            <p:ph type="sldNum" sz="quarter" idx="12"/>
          </p:nvPr>
        </p:nvSpPr>
        <p:spPr/>
        <p:txBody>
          <a:bodyPr/>
          <a:lstStyle/>
          <a:p>
            <a:fld id="{2E8C09BE-1715-42CA-A91A-E7B0E09A3015}" type="slidenum">
              <a:rPr lang="en-CA" smtClean="0"/>
              <a:t>19</a:t>
            </a:fld>
            <a:endParaRPr lang="en-CA"/>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2331911"/>
            <a:ext cx="7772400" cy="3746754"/>
          </a:xfrm>
          <a:prstGeom prst="rect">
            <a:avLst/>
          </a:prstGeom>
          <a:noFill/>
          <a:ln>
            <a:noFill/>
          </a:ln>
        </p:spPr>
      </p:pic>
    </p:spTree>
    <p:extLst>
      <p:ext uri="{BB962C8B-B14F-4D97-AF65-F5344CB8AC3E}">
        <p14:creationId xmlns:p14="http://schemas.microsoft.com/office/powerpoint/2010/main" val="294422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EFF0-D689-4BC5-A809-CC352FF46E10}"/>
              </a:ext>
            </a:extLst>
          </p:cNvPr>
          <p:cNvSpPr>
            <a:spLocks noGrp="1"/>
          </p:cNvSpPr>
          <p:nvPr>
            <p:ph type="title"/>
          </p:nvPr>
        </p:nvSpPr>
        <p:spPr/>
        <p:txBody>
          <a:bodyPr/>
          <a:lstStyle/>
          <a:p>
            <a:r>
              <a:rPr lang="en-US" dirty="0"/>
              <a:t>Method: Neural Network</a:t>
            </a:r>
            <a:endParaRPr lang="it-IT" dirty="0"/>
          </a:p>
        </p:txBody>
      </p:sp>
      <p:sp>
        <p:nvSpPr>
          <p:cNvPr id="4" name="TextBox 3">
            <a:extLst>
              <a:ext uri="{FF2B5EF4-FFF2-40B4-BE49-F238E27FC236}">
                <a16:creationId xmlns:a16="http://schemas.microsoft.com/office/drawing/2014/main" id="{A1CFDB21-6A1A-4C6B-913B-4CC82E3BFA31}"/>
              </a:ext>
            </a:extLst>
          </p:cNvPr>
          <p:cNvSpPr txBox="1"/>
          <p:nvPr/>
        </p:nvSpPr>
        <p:spPr>
          <a:xfrm>
            <a:off x="866775" y="1781175"/>
            <a:ext cx="7086600" cy="369332"/>
          </a:xfrm>
          <a:prstGeom prst="rect">
            <a:avLst/>
          </a:prstGeom>
          <a:noFill/>
        </p:spPr>
        <p:txBody>
          <a:bodyPr wrap="square" rtlCol="0">
            <a:spAutoFit/>
          </a:bodyPr>
          <a:lstStyle/>
          <a:p>
            <a:r>
              <a:rPr lang="en-US" dirty="0"/>
              <a:t>(Artificial) Neural Network (ANN)</a:t>
            </a:r>
            <a:endParaRPr lang="it-IT" dirty="0"/>
          </a:p>
        </p:txBody>
      </p:sp>
      <p:pic>
        <p:nvPicPr>
          <p:cNvPr id="5" name="Picture 4">
            <a:extLst>
              <a:ext uri="{FF2B5EF4-FFF2-40B4-BE49-F238E27FC236}">
                <a16:creationId xmlns:a16="http://schemas.microsoft.com/office/drawing/2014/main" id="{0EED22D8-DDE6-49D5-8D6B-2F29EA02F143}"/>
              </a:ext>
            </a:extLst>
          </p:cNvPr>
          <p:cNvPicPr>
            <a:picLocks noChangeAspect="1"/>
          </p:cNvPicPr>
          <p:nvPr/>
        </p:nvPicPr>
        <p:blipFill>
          <a:blip r:embed="rId2"/>
          <a:stretch>
            <a:fillRect/>
          </a:stretch>
        </p:blipFill>
        <p:spPr>
          <a:xfrm>
            <a:off x="1158203" y="2466905"/>
            <a:ext cx="6490372" cy="3797937"/>
          </a:xfrm>
          <a:prstGeom prst="rect">
            <a:avLst/>
          </a:prstGeom>
        </p:spPr>
      </p:pic>
    </p:spTree>
    <p:extLst>
      <p:ext uri="{BB962C8B-B14F-4D97-AF65-F5344CB8AC3E}">
        <p14:creationId xmlns:p14="http://schemas.microsoft.com/office/powerpoint/2010/main" val="696044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CNN: Key  Advantages</a:t>
            </a:r>
          </a:p>
        </p:txBody>
      </p:sp>
      <p:sp>
        <p:nvSpPr>
          <p:cNvPr id="3" name="Content Placeholder 2"/>
          <p:cNvSpPr>
            <a:spLocks noGrp="1"/>
          </p:cNvSpPr>
          <p:nvPr>
            <p:ph idx="1"/>
          </p:nvPr>
        </p:nvSpPr>
        <p:spPr/>
        <p:txBody>
          <a:bodyPr/>
          <a:lstStyle/>
          <a:p>
            <a:r>
              <a:rPr lang="en-CA" dirty="0"/>
              <a:t>Consider a image that is 100×100 or 10,000 pixels</a:t>
            </a:r>
          </a:p>
          <a:p>
            <a:r>
              <a:rPr lang="en-CA" dirty="0"/>
              <a:t>A regular neural network would lead to 10,000×(10,000+1) or about 100 million parameters to define the first layer.</a:t>
            </a:r>
          </a:p>
          <a:p>
            <a:r>
              <a:rPr lang="en-CA" dirty="0"/>
              <a:t>If a CNN’s receptive field is 10×10 and a layer has 6 feature maps only 6×101=606 are required </a:t>
            </a:r>
          </a:p>
          <a:p>
            <a:r>
              <a:rPr lang="en-CA" dirty="0"/>
              <a:t>More importantly, once the CNN has learned to recognize a pattern in one location it can recognize it in another location.</a:t>
            </a:r>
          </a:p>
        </p:txBody>
      </p:sp>
      <p:sp>
        <p:nvSpPr>
          <p:cNvPr id="5" name="Slide Number Placeholder 4"/>
          <p:cNvSpPr>
            <a:spLocks noGrp="1"/>
          </p:cNvSpPr>
          <p:nvPr>
            <p:ph type="sldNum" sz="quarter" idx="12"/>
          </p:nvPr>
        </p:nvSpPr>
        <p:spPr/>
        <p:txBody>
          <a:bodyPr/>
          <a:lstStyle/>
          <a:p>
            <a:fld id="{F979D778-5668-409F-BE61-8F31D5437AFC}" type="slidenum">
              <a:rPr lang="en-CA" smtClean="0"/>
              <a:t>20</a:t>
            </a:fld>
            <a:endParaRPr lang="en-CA"/>
          </a:p>
        </p:txBody>
      </p:sp>
    </p:spTree>
    <p:extLst>
      <p:ext uri="{BB962C8B-B14F-4D97-AF65-F5344CB8AC3E}">
        <p14:creationId xmlns:p14="http://schemas.microsoft.com/office/powerpoint/2010/main" val="3796057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Recurrent Neural Network (RNN)</a:t>
            </a:r>
          </a:p>
        </p:txBody>
      </p:sp>
      <p:sp>
        <p:nvSpPr>
          <p:cNvPr id="5" name="Content Placeholder 4"/>
          <p:cNvSpPr>
            <a:spLocks noGrp="1"/>
          </p:cNvSpPr>
          <p:nvPr>
            <p:ph idx="1"/>
          </p:nvPr>
        </p:nvSpPr>
        <p:spPr/>
        <p:txBody>
          <a:bodyPr/>
          <a:lstStyle/>
          <a:p>
            <a:r>
              <a:rPr lang="en-CA" dirty="0"/>
              <a:t>In a vanilla ANN,  the </a:t>
            </a:r>
            <a:r>
              <a:rPr lang="en-CA" i="1" dirty="0">
                <a:latin typeface="+mj-lt"/>
              </a:rPr>
              <a:t>v</a:t>
            </a:r>
            <a:r>
              <a:rPr lang="en-CA" dirty="0"/>
              <a:t>’s are functions of the inputs and the sequence of the inputs does not matter</a:t>
            </a:r>
          </a:p>
          <a:p>
            <a:r>
              <a:rPr lang="en-CA" dirty="0"/>
              <a:t>In a recurrent neural network there is a time dimension to the data. The current </a:t>
            </a:r>
            <a:r>
              <a:rPr lang="en-CA" i="1" dirty="0">
                <a:latin typeface="+mj-lt"/>
              </a:rPr>
              <a:t>v’</a:t>
            </a:r>
            <a:r>
              <a:rPr lang="en-CA" dirty="0"/>
              <a:t>s are made functions of the corresponding previous </a:t>
            </a:r>
            <a:r>
              <a:rPr lang="en-CA" i="1" dirty="0">
                <a:latin typeface="+mj-lt"/>
              </a:rPr>
              <a:t>v</a:t>
            </a:r>
            <a:r>
              <a:rPr lang="en-CA" dirty="0"/>
              <a:t>’s (or possibly previous outputs) as well as current inputs</a:t>
            </a:r>
          </a:p>
          <a:p>
            <a:r>
              <a:rPr lang="en-CA" dirty="0"/>
              <a:t>A long short-term memory (LSTM) network is a type of RNN where part of the algorithm learns what should be remembered and what should be forgotten from previous data</a:t>
            </a:r>
          </a:p>
        </p:txBody>
      </p:sp>
      <p:sp>
        <p:nvSpPr>
          <p:cNvPr id="3" name="Slide Number Placeholder 2"/>
          <p:cNvSpPr>
            <a:spLocks noGrp="1"/>
          </p:cNvSpPr>
          <p:nvPr>
            <p:ph type="sldNum" sz="quarter" idx="12"/>
          </p:nvPr>
        </p:nvSpPr>
        <p:spPr/>
        <p:txBody>
          <a:bodyPr/>
          <a:lstStyle/>
          <a:p>
            <a:fld id="{2E8C09BE-1715-42CA-A91A-E7B0E09A3015}" type="slidenum">
              <a:rPr lang="en-CA" smtClean="0"/>
              <a:t>21</a:t>
            </a:fld>
            <a:endParaRPr lang="en-CA"/>
          </a:p>
        </p:txBody>
      </p:sp>
    </p:spTree>
    <p:extLst>
      <p:ext uri="{BB962C8B-B14F-4D97-AF65-F5344CB8AC3E}">
        <p14:creationId xmlns:p14="http://schemas.microsoft.com/office/powerpoint/2010/main" val="172805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RNN: Applications</a:t>
            </a:r>
          </a:p>
        </p:txBody>
      </p:sp>
      <p:sp>
        <p:nvSpPr>
          <p:cNvPr id="3" name="Content Placeholder 2"/>
          <p:cNvSpPr>
            <a:spLocks noGrp="1"/>
          </p:cNvSpPr>
          <p:nvPr>
            <p:ph idx="1"/>
          </p:nvPr>
        </p:nvSpPr>
        <p:spPr/>
        <p:txBody>
          <a:bodyPr/>
          <a:lstStyle/>
          <a:p>
            <a:r>
              <a:rPr lang="en-CA" dirty="0"/>
              <a:t>Sequential data where the relationship between targets and features may be changing through time</a:t>
            </a:r>
          </a:p>
          <a:p>
            <a:r>
              <a:rPr lang="en-CA" dirty="0"/>
              <a:t>Particularly relevant for finance where we are often dealing with time series data</a:t>
            </a:r>
          </a:p>
          <a:p>
            <a:r>
              <a:rPr lang="en-CA" dirty="0"/>
              <a:t>Also use in natural language processing (e.g. autocomplete tool)</a:t>
            </a:r>
          </a:p>
        </p:txBody>
      </p:sp>
      <p:sp>
        <p:nvSpPr>
          <p:cNvPr id="5" name="Slide Number Placeholder 4"/>
          <p:cNvSpPr>
            <a:spLocks noGrp="1"/>
          </p:cNvSpPr>
          <p:nvPr>
            <p:ph type="sldNum" sz="quarter" idx="12"/>
          </p:nvPr>
        </p:nvSpPr>
        <p:spPr/>
        <p:txBody>
          <a:bodyPr/>
          <a:lstStyle/>
          <a:p>
            <a:fld id="{F979D778-5668-409F-BE61-8F31D5437AFC}" type="slidenum">
              <a:rPr lang="en-CA" smtClean="0"/>
              <a:t>22</a:t>
            </a:fld>
            <a:endParaRPr lang="en-CA"/>
          </a:p>
        </p:txBody>
      </p:sp>
    </p:spTree>
    <p:extLst>
      <p:ext uri="{BB962C8B-B14F-4D97-AF65-F5344CB8AC3E}">
        <p14:creationId xmlns:p14="http://schemas.microsoft.com/office/powerpoint/2010/main" val="4141874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7295" y="669425"/>
            <a:ext cx="7772400" cy="1143000"/>
          </a:xfrm>
        </p:spPr>
        <p:txBody>
          <a:bodyPr/>
          <a:lstStyle/>
          <a:p>
            <a:r>
              <a:rPr lang="it-IT" dirty="0"/>
              <a:t>A first code</a:t>
            </a:r>
          </a:p>
        </p:txBody>
      </p:sp>
      <p:sp>
        <p:nvSpPr>
          <p:cNvPr id="3" name="Segnaposto contenuto 2"/>
          <p:cNvSpPr>
            <a:spLocks noGrp="1"/>
          </p:cNvSpPr>
          <p:nvPr>
            <p:ph idx="1"/>
          </p:nvPr>
        </p:nvSpPr>
        <p:spPr>
          <a:xfrm>
            <a:off x="323528" y="1812425"/>
            <a:ext cx="8134672" cy="4450263"/>
          </a:xfrm>
        </p:spPr>
        <p:txBody>
          <a:bodyPr/>
          <a:lstStyle/>
          <a:p>
            <a:pPr marL="0" indent="0">
              <a:buNone/>
            </a:pPr>
            <a:r>
              <a:rPr lang="it-IT" dirty="0" err="1"/>
              <a:t>Matlab</a:t>
            </a:r>
            <a:r>
              <a:rPr lang="it-IT" dirty="0"/>
              <a:t> &amp; </a:t>
            </a:r>
            <a:r>
              <a:rPr lang="it-IT" dirty="0" err="1"/>
              <a:t>Neural</a:t>
            </a:r>
            <a:r>
              <a:rPr lang="it-IT" dirty="0"/>
              <a:t> network</a:t>
            </a:r>
          </a:p>
          <a:p>
            <a:pPr>
              <a:buFontTx/>
              <a:buChar char="-"/>
            </a:pPr>
            <a:r>
              <a:rPr lang="it-IT" dirty="0"/>
              <a:t>For </a:t>
            </a:r>
            <a:r>
              <a:rPr lang="it-IT" dirty="0" err="1"/>
              <a:t>classification</a:t>
            </a:r>
            <a:endParaRPr lang="it-IT" dirty="0"/>
          </a:p>
          <a:p>
            <a:pPr>
              <a:buFontTx/>
              <a:buChar char="-"/>
            </a:pPr>
            <a:r>
              <a:rPr lang="it-IT" dirty="0"/>
              <a:t>For image </a:t>
            </a:r>
            <a:r>
              <a:rPr lang="it-IT" dirty="0" err="1"/>
              <a:t>recognition</a:t>
            </a:r>
            <a:endParaRPr lang="it-IT" dirty="0"/>
          </a:p>
          <a:p>
            <a:pPr>
              <a:buFontTx/>
              <a:buChar char="-"/>
            </a:pPr>
            <a:r>
              <a:rPr lang="it-IT" dirty="0"/>
              <a:t>For </a:t>
            </a:r>
            <a:r>
              <a:rPr lang="it-IT" dirty="0" err="1"/>
              <a:t>forecast</a:t>
            </a:r>
            <a:endParaRPr lang="it-IT" dirty="0"/>
          </a:p>
          <a:p>
            <a:pPr>
              <a:buFontTx/>
              <a:buChar char="-"/>
            </a:pPr>
            <a:endParaRPr lang="it-IT" dirty="0"/>
          </a:p>
          <a:p>
            <a:pPr marL="0" indent="0">
              <a:buNone/>
            </a:pPr>
            <a:endParaRPr lang="it-IT" dirty="0"/>
          </a:p>
        </p:txBody>
      </p:sp>
      <p:cxnSp>
        <p:nvCxnSpPr>
          <p:cNvPr id="5" name="Connettore 2 4">
            <a:extLst>
              <a:ext uri="{FF2B5EF4-FFF2-40B4-BE49-F238E27FC236}">
                <a16:creationId xmlns:a16="http://schemas.microsoft.com/office/drawing/2014/main" id="{DDE15114-AD62-4A01-80E8-F77C86087674}"/>
              </a:ext>
            </a:extLst>
          </p:cNvPr>
          <p:cNvCxnSpPr>
            <a:cxnSpLocks/>
          </p:cNvCxnSpPr>
          <p:nvPr/>
        </p:nvCxnSpPr>
        <p:spPr>
          <a:xfrm flipV="1">
            <a:off x="3419872" y="1690689"/>
            <a:ext cx="1521244" cy="10760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96C77E45-C9FE-4B91-904B-00F72171425F}"/>
              </a:ext>
            </a:extLst>
          </p:cNvPr>
          <p:cNvSpPr txBox="1"/>
          <p:nvPr/>
        </p:nvSpPr>
        <p:spPr>
          <a:xfrm>
            <a:off x="4961833" y="1419185"/>
            <a:ext cx="3858936" cy="369332"/>
          </a:xfrm>
          <a:prstGeom prst="rect">
            <a:avLst/>
          </a:prstGeom>
          <a:noFill/>
        </p:spPr>
        <p:txBody>
          <a:bodyPr wrap="square" rtlCol="0">
            <a:spAutoFit/>
          </a:bodyPr>
          <a:lstStyle/>
          <a:p>
            <a:r>
              <a:rPr lang="en-US" b="1" dirty="0"/>
              <a:t>convolutional neural network</a:t>
            </a:r>
            <a:endParaRPr lang="it-IT" dirty="0">
              <a:solidFill>
                <a:srgbClr val="FF0000"/>
              </a:solidFill>
            </a:endParaRPr>
          </a:p>
        </p:txBody>
      </p:sp>
      <p:cxnSp>
        <p:nvCxnSpPr>
          <p:cNvPr id="8" name="Connettore 2 7">
            <a:extLst>
              <a:ext uri="{FF2B5EF4-FFF2-40B4-BE49-F238E27FC236}">
                <a16:creationId xmlns:a16="http://schemas.microsoft.com/office/drawing/2014/main" id="{96EF11BE-CEF5-4284-AA01-D9C4B8E85D80}"/>
              </a:ext>
            </a:extLst>
          </p:cNvPr>
          <p:cNvCxnSpPr>
            <a:cxnSpLocks/>
          </p:cNvCxnSpPr>
          <p:nvPr/>
        </p:nvCxnSpPr>
        <p:spPr>
          <a:xfrm>
            <a:off x="1907704" y="3377197"/>
            <a:ext cx="718050" cy="6662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8722638-B504-4F39-A595-1C14BDE870B0}"/>
              </a:ext>
            </a:extLst>
          </p:cNvPr>
          <p:cNvSpPr txBox="1"/>
          <p:nvPr/>
        </p:nvSpPr>
        <p:spPr>
          <a:xfrm>
            <a:off x="685800" y="4091310"/>
            <a:ext cx="6996943" cy="646331"/>
          </a:xfrm>
          <a:prstGeom prst="rect">
            <a:avLst/>
          </a:prstGeom>
          <a:noFill/>
        </p:spPr>
        <p:txBody>
          <a:bodyPr wrap="square" rtlCol="0">
            <a:spAutoFit/>
          </a:bodyPr>
          <a:lstStyle/>
          <a:p>
            <a:r>
              <a:rPr lang="en-US" b="1" dirty="0"/>
              <a:t>Long short-term memory</a:t>
            </a:r>
            <a:r>
              <a:rPr lang="en-US" dirty="0"/>
              <a:t> (</a:t>
            </a:r>
            <a:r>
              <a:rPr lang="en-US" b="1" dirty="0"/>
              <a:t>LSTM</a:t>
            </a:r>
            <a:r>
              <a:rPr lang="en-US" dirty="0"/>
              <a:t>) an artificial recurrent neural network architecture</a:t>
            </a:r>
            <a:endParaRPr lang="it-IT" dirty="0"/>
          </a:p>
        </p:txBody>
      </p:sp>
    </p:spTree>
    <p:extLst>
      <p:ext uri="{BB962C8B-B14F-4D97-AF65-F5344CB8AC3E}">
        <p14:creationId xmlns:p14="http://schemas.microsoft.com/office/powerpoint/2010/main" val="2289703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fined">
            <a:extLst>
              <a:ext uri="{FF2B5EF4-FFF2-40B4-BE49-F238E27FC236}">
                <a16:creationId xmlns:a16="http://schemas.microsoft.com/office/drawing/2014/main" id="{A63F8FA9-266B-C3EF-3B91-CC9AC0528F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6052" y="1403092"/>
            <a:ext cx="3205843" cy="39188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CB5004F2-0584-DF75-9DFB-1781055E98B7}"/>
              </a:ext>
            </a:extLst>
          </p:cNvPr>
          <p:cNvCxnSpPr/>
          <p:nvPr/>
        </p:nvCxnSpPr>
        <p:spPr>
          <a:xfrm>
            <a:off x="4632649" y="4041322"/>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F5315EFB-7966-C7AE-CF7C-5193E7C6A9A5}"/>
              </a:ext>
            </a:extLst>
          </p:cNvPr>
          <p:cNvSpPr txBox="1"/>
          <p:nvPr/>
        </p:nvSpPr>
        <p:spPr>
          <a:xfrm>
            <a:off x="3960372" y="3902822"/>
            <a:ext cx="743533" cy="300082"/>
          </a:xfrm>
          <a:prstGeom prst="rect">
            <a:avLst/>
          </a:prstGeom>
          <a:noFill/>
        </p:spPr>
        <p:txBody>
          <a:bodyPr wrap="square">
            <a:spAutoFit/>
          </a:bodyPr>
          <a:lstStyle/>
          <a:p>
            <a:r>
              <a:rPr lang="it-IT" sz="1350" kern="100" dirty="0" err="1">
                <a:latin typeface="Calibri" panose="020F0502020204030204" pitchFamily="34" charset="0"/>
                <a:ea typeface="Calibri" panose="020F0502020204030204" pitchFamily="34" charset="0"/>
                <a:cs typeface="Times New Roman" panose="02020603050405020304" pitchFamily="18" charset="0"/>
              </a:rPr>
              <a:t>AlexNet</a:t>
            </a:r>
            <a:endParaRPr lang="it-IT" sz="1350" dirty="0"/>
          </a:p>
        </p:txBody>
      </p:sp>
      <p:pic>
        <p:nvPicPr>
          <p:cNvPr id="2052" name="Picture 4" descr="2 (Russakovsky O. D., 2015): The ILSVRC dataset contains many more _fine-grained classes compared to the standard PASCAL VOC benchmark; for example, instead of the PASCAL \dog&quot; category there are 120 different breeds of dogs in ILSVRC2012-2014 classification and single-object localization tasks.">
            <a:extLst>
              <a:ext uri="{FF2B5EF4-FFF2-40B4-BE49-F238E27FC236}">
                <a16:creationId xmlns:a16="http://schemas.microsoft.com/office/drawing/2014/main" id="{66A4AE7E-E6E1-B856-80C7-33487F4D4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1" y="1103229"/>
            <a:ext cx="4943475" cy="2671763"/>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3908F6FF-C9E0-2B13-DF7D-C10DB53FB619}"/>
              </a:ext>
            </a:extLst>
          </p:cNvPr>
          <p:cNvPicPr>
            <a:picLocks noChangeAspect="1"/>
          </p:cNvPicPr>
          <p:nvPr/>
        </p:nvPicPr>
        <p:blipFill>
          <a:blip r:embed="rId4"/>
          <a:stretch>
            <a:fillRect/>
          </a:stretch>
        </p:blipFill>
        <p:spPr>
          <a:xfrm>
            <a:off x="216538" y="4505542"/>
            <a:ext cx="5101911" cy="1723674"/>
          </a:xfrm>
          <a:prstGeom prst="rect">
            <a:avLst/>
          </a:prstGeom>
        </p:spPr>
      </p:pic>
      <p:sp>
        <p:nvSpPr>
          <p:cNvPr id="2" name="Rettangolo 1"/>
          <p:cNvSpPr/>
          <p:nvPr/>
        </p:nvSpPr>
        <p:spPr>
          <a:xfrm>
            <a:off x="5508104" y="578024"/>
            <a:ext cx="2086725" cy="369332"/>
          </a:xfrm>
          <a:prstGeom prst="rect">
            <a:avLst/>
          </a:prstGeom>
        </p:spPr>
        <p:txBody>
          <a:bodyPr wrap="none">
            <a:spAutoFit/>
          </a:bodyPr>
          <a:lstStyle/>
          <a:p>
            <a:pPr>
              <a:buFontTx/>
              <a:buChar char="-"/>
            </a:pPr>
            <a:r>
              <a:rPr lang="it-IT" dirty="0"/>
              <a:t>image </a:t>
            </a:r>
            <a:r>
              <a:rPr lang="it-IT" dirty="0" err="1"/>
              <a:t>recognition</a:t>
            </a:r>
            <a:endParaRPr lang="it-IT" dirty="0"/>
          </a:p>
        </p:txBody>
      </p:sp>
    </p:spTree>
    <p:extLst>
      <p:ext uri="{BB962C8B-B14F-4D97-AF65-F5344CB8AC3E}">
        <p14:creationId xmlns:p14="http://schemas.microsoft.com/office/powerpoint/2010/main" val="2390432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4A6B-5D03-4503-8137-310170A5EDDD}"/>
              </a:ext>
            </a:extLst>
          </p:cNvPr>
          <p:cNvSpPr>
            <a:spLocks noGrp="1"/>
          </p:cNvSpPr>
          <p:nvPr>
            <p:ph type="title"/>
          </p:nvPr>
        </p:nvSpPr>
        <p:spPr/>
        <p:txBody>
          <a:bodyPr/>
          <a:lstStyle/>
          <a:p>
            <a:r>
              <a:rPr lang="en-US" dirty="0"/>
              <a:t>A second code	</a:t>
            </a:r>
            <a:endParaRPr lang="it-IT" dirty="0"/>
          </a:p>
        </p:txBody>
      </p:sp>
      <p:sp>
        <p:nvSpPr>
          <p:cNvPr id="3" name="Content Placeholder 2">
            <a:extLst>
              <a:ext uri="{FF2B5EF4-FFF2-40B4-BE49-F238E27FC236}">
                <a16:creationId xmlns:a16="http://schemas.microsoft.com/office/drawing/2014/main" id="{8BDDD57D-3791-40CB-AEC4-E8B84953E9D3}"/>
              </a:ext>
            </a:extLst>
          </p:cNvPr>
          <p:cNvSpPr>
            <a:spLocks noGrp="1"/>
          </p:cNvSpPr>
          <p:nvPr>
            <p:ph idx="1"/>
          </p:nvPr>
        </p:nvSpPr>
        <p:spPr/>
        <p:txBody>
          <a:bodyPr/>
          <a:lstStyle/>
          <a:p>
            <a:pPr marL="0" indent="0">
              <a:buNone/>
            </a:pPr>
            <a:r>
              <a:rPr lang="en-US" dirty="0"/>
              <a:t>Interpolation of data</a:t>
            </a:r>
          </a:p>
          <a:p>
            <a:pPr marL="0" indent="0">
              <a:buNone/>
            </a:pPr>
            <a:r>
              <a:rPr lang="en-US"/>
              <a:t>	</a:t>
            </a:r>
            <a:endParaRPr lang="en-US" dirty="0"/>
          </a:p>
          <a:p>
            <a:pPr marL="0" indent="0">
              <a:buNone/>
            </a:pPr>
            <a:r>
              <a:rPr lang="en-US" dirty="0"/>
              <a:t>File </a:t>
            </a:r>
            <a:r>
              <a:rPr lang="en-US" dirty="0" err="1">
                <a:solidFill>
                  <a:srgbClr val="FF0000"/>
                </a:solidFill>
              </a:rPr>
              <a:t>Supervised.ipynb</a:t>
            </a:r>
            <a:endParaRPr lang="it-IT" dirty="0">
              <a:solidFill>
                <a:srgbClr val="FF0000"/>
              </a:solidFill>
            </a:endParaRPr>
          </a:p>
        </p:txBody>
      </p:sp>
      <p:sp>
        <p:nvSpPr>
          <p:cNvPr id="4" name="CasellaDiTesto 3">
            <a:extLst>
              <a:ext uri="{FF2B5EF4-FFF2-40B4-BE49-F238E27FC236}">
                <a16:creationId xmlns:a16="http://schemas.microsoft.com/office/drawing/2014/main" id="{09107A9D-F96B-429B-869C-3CED48F06B6E}"/>
              </a:ext>
            </a:extLst>
          </p:cNvPr>
          <p:cNvSpPr txBox="1"/>
          <p:nvPr/>
        </p:nvSpPr>
        <p:spPr>
          <a:xfrm>
            <a:off x="4572000" y="4756558"/>
            <a:ext cx="3087149" cy="369332"/>
          </a:xfrm>
          <a:prstGeom prst="rect">
            <a:avLst/>
          </a:prstGeom>
          <a:noFill/>
        </p:spPr>
        <p:txBody>
          <a:bodyPr wrap="square" rtlCol="0">
            <a:spAutoFit/>
          </a:bodyPr>
          <a:lstStyle/>
          <a:p>
            <a:r>
              <a:rPr lang="it-IT" dirty="0" err="1"/>
              <a:t>Minimizer</a:t>
            </a:r>
            <a:r>
              <a:rPr lang="it-IT" dirty="0"/>
              <a:t>: Adam </a:t>
            </a:r>
            <a:r>
              <a:rPr lang="it-IT" dirty="0" err="1"/>
              <a:t>Algorithm</a:t>
            </a:r>
            <a:endParaRPr lang="it-IT" dirty="0"/>
          </a:p>
        </p:txBody>
      </p:sp>
    </p:spTree>
    <p:extLst>
      <p:ext uri="{BB962C8B-B14F-4D97-AF65-F5344CB8AC3E}">
        <p14:creationId xmlns:p14="http://schemas.microsoft.com/office/powerpoint/2010/main" val="120701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2E954-E87E-49D8-BAD2-F1D69396560A}"/>
              </a:ext>
            </a:extLst>
          </p:cNvPr>
          <p:cNvSpPr>
            <a:spLocks noGrp="1"/>
          </p:cNvSpPr>
          <p:nvPr>
            <p:ph type="title"/>
          </p:nvPr>
        </p:nvSpPr>
        <p:spPr/>
        <p:txBody>
          <a:bodyPr/>
          <a:lstStyle/>
          <a:p>
            <a:r>
              <a:rPr lang="it-IT" dirty="0"/>
              <a:t>&gt;&gt; Adam </a:t>
            </a:r>
            <a:r>
              <a:rPr lang="it-IT" dirty="0" err="1"/>
              <a:t>algorithm</a:t>
            </a:r>
            <a:endParaRPr lang="it-IT" dirty="0"/>
          </a:p>
        </p:txBody>
      </p:sp>
      <p:pic>
        <p:nvPicPr>
          <p:cNvPr id="4" name="Segnaposto contenuto 3">
            <a:extLst>
              <a:ext uri="{FF2B5EF4-FFF2-40B4-BE49-F238E27FC236}">
                <a16:creationId xmlns:a16="http://schemas.microsoft.com/office/drawing/2014/main" id="{B044B4D9-BBB4-41A7-8872-BBEFDFC7E64A}"/>
              </a:ext>
            </a:extLst>
          </p:cNvPr>
          <p:cNvPicPr>
            <a:picLocks noGrp="1" noChangeAspect="1"/>
          </p:cNvPicPr>
          <p:nvPr>
            <p:ph idx="1"/>
          </p:nvPr>
        </p:nvPicPr>
        <p:blipFill>
          <a:blip r:embed="rId2"/>
          <a:stretch>
            <a:fillRect/>
          </a:stretch>
        </p:blipFill>
        <p:spPr>
          <a:xfrm>
            <a:off x="1417717" y="1825625"/>
            <a:ext cx="6308566" cy="4351338"/>
          </a:xfrm>
          <a:prstGeom prst="rect">
            <a:avLst/>
          </a:prstGeom>
        </p:spPr>
      </p:pic>
    </p:spTree>
    <p:extLst>
      <p:ext uri="{BB962C8B-B14F-4D97-AF65-F5344CB8AC3E}">
        <p14:creationId xmlns:p14="http://schemas.microsoft.com/office/powerpoint/2010/main" val="49912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BF560-188B-4C2F-8D5D-4D479B5B63D7}"/>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E08EB38D-09B1-4A70-80D9-E3E0EFB760EE}"/>
              </a:ext>
            </a:extLst>
          </p:cNvPr>
          <p:cNvSpPr>
            <a:spLocks noGrp="1"/>
          </p:cNvSpPr>
          <p:nvPr>
            <p:ph idx="1"/>
          </p:nvPr>
        </p:nvSpPr>
        <p:spPr/>
        <p:txBody>
          <a:bodyPr/>
          <a:lstStyle/>
          <a:p>
            <a:endParaRPr lang="it-IT"/>
          </a:p>
        </p:txBody>
      </p:sp>
      <p:pic>
        <p:nvPicPr>
          <p:cNvPr id="4" name="Immagine 3">
            <a:extLst>
              <a:ext uri="{FF2B5EF4-FFF2-40B4-BE49-F238E27FC236}">
                <a16:creationId xmlns:a16="http://schemas.microsoft.com/office/drawing/2014/main" id="{B0B9645C-9C32-431F-A274-07169E8402C1}"/>
              </a:ext>
            </a:extLst>
          </p:cNvPr>
          <p:cNvPicPr>
            <a:picLocks noChangeAspect="1"/>
          </p:cNvPicPr>
          <p:nvPr/>
        </p:nvPicPr>
        <p:blipFill>
          <a:blip r:embed="rId2"/>
          <a:stretch>
            <a:fillRect/>
          </a:stretch>
        </p:blipFill>
        <p:spPr>
          <a:xfrm>
            <a:off x="0" y="562671"/>
            <a:ext cx="9144000" cy="5749435"/>
          </a:xfrm>
          <a:prstGeom prst="rect">
            <a:avLst/>
          </a:prstGeom>
        </p:spPr>
      </p:pic>
      <p:sp>
        <p:nvSpPr>
          <p:cNvPr id="5" name="CasellaDiTesto 4">
            <a:extLst>
              <a:ext uri="{FF2B5EF4-FFF2-40B4-BE49-F238E27FC236}">
                <a16:creationId xmlns:a16="http://schemas.microsoft.com/office/drawing/2014/main" id="{A59A0169-4DED-4ECB-9BE0-6EDD9083B030}"/>
              </a:ext>
            </a:extLst>
          </p:cNvPr>
          <p:cNvSpPr txBox="1"/>
          <p:nvPr/>
        </p:nvSpPr>
        <p:spPr>
          <a:xfrm>
            <a:off x="2197915" y="1905229"/>
            <a:ext cx="2986481" cy="369332"/>
          </a:xfrm>
          <a:prstGeom prst="rect">
            <a:avLst/>
          </a:prstGeom>
          <a:noFill/>
        </p:spPr>
        <p:txBody>
          <a:bodyPr wrap="square" rtlCol="0">
            <a:spAutoFit/>
          </a:bodyPr>
          <a:lstStyle/>
          <a:p>
            <a:r>
              <a:rPr lang="it-IT" dirty="0"/>
              <a:t>Alpha </a:t>
            </a:r>
            <a:r>
              <a:rPr lang="it-IT" dirty="0" err="1"/>
              <a:t>is</a:t>
            </a:r>
            <a:r>
              <a:rPr lang="it-IT" dirty="0"/>
              <a:t> the learning rate</a:t>
            </a:r>
          </a:p>
        </p:txBody>
      </p:sp>
    </p:spTree>
    <p:extLst>
      <p:ext uri="{BB962C8B-B14F-4D97-AF65-F5344CB8AC3E}">
        <p14:creationId xmlns:p14="http://schemas.microsoft.com/office/powerpoint/2010/main" val="356848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Black-Scholes-Merton Application</a:t>
            </a:r>
            <a:endParaRPr lang="en-CA" dirty="0"/>
          </a:p>
        </p:txBody>
      </p:sp>
      <p:sp>
        <p:nvSpPr>
          <p:cNvPr id="3" name="Content Placeholder 2"/>
          <p:cNvSpPr>
            <a:spLocks noGrp="1"/>
          </p:cNvSpPr>
          <p:nvPr>
            <p:ph idx="1"/>
          </p:nvPr>
        </p:nvSpPr>
        <p:spPr/>
        <p:txBody>
          <a:bodyPr/>
          <a:lstStyle/>
          <a:p>
            <a:r>
              <a:rPr lang="en-US" dirty="0"/>
              <a:t>We generated 10,000 call option prices using the Black-Scholes-Merton model and then added a normally distributed error of 0.15 to the price.</a:t>
            </a:r>
          </a:p>
          <a:p>
            <a:r>
              <a:rPr lang="en-US" dirty="0"/>
              <a:t>The parameters were sampled randomly from uniform distributions</a:t>
            </a:r>
          </a:p>
          <a:p>
            <a:r>
              <a:rPr lang="en-US" dirty="0"/>
              <a:t>The model had three hidden layers and 20 neurons per layer</a:t>
            </a:r>
          </a:p>
          <a:p>
            <a:endParaRPr lang="en-US" dirty="0"/>
          </a:p>
          <a:p>
            <a:endParaRPr lang="en-US" dirty="0"/>
          </a:p>
          <a:p>
            <a:pPr marL="0" indent="0">
              <a:buNone/>
            </a:pPr>
            <a:r>
              <a:rPr lang="en-US" dirty="0"/>
              <a:t>File: </a:t>
            </a:r>
            <a:r>
              <a:rPr lang="en-US" dirty="0" err="1"/>
              <a:t>BlackScholesReplication.ipynb</a:t>
            </a:r>
            <a:endParaRPr lang="en-US" dirty="0"/>
          </a:p>
          <a:p>
            <a:endParaRPr lang="en-CA" dirty="0"/>
          </a:p>
        </p:txBody>
      </p:sp>
      <p:sp>
        <p:nvSpPr>
          <p:cNvPr id="5" name="Slide Number Placeholder 4"/>
          <p:cNvSpPr>
            <a:spLocks noGrp="1"/>
          </p:cNvSpPr>
          <p:nvPr>
            <p:ph type="sldNum" sz="quarter" idx="12"/>
          </p:nvPr>
        </p:nvSpPr>
        <p:spPr/>
        <p:txBody>
          <a:bodyPr/>
          <a:lstStyle/>
          <a:p>
            <a:fld id="{F979D778-5668-409F-BE61-8F31D5437AFC}" type="slidenum">
              <a:rPr lang="en-CA" smtClean="0"/>
              <a:t>28</a:t>
            </a:fld>
            <a:endParaRPr lang="en-CA"/>
          </a:p>
        </p:txBody>
      </p:sp>
    </p:spTree>
    <p:extLst>
      <p:ext uri="{BB962C8B-B14F-4D97-AF65-F5344CB8AC3E}">
        <p14:creationId xmlns:p14="http://schemas.microsoft.com/office/powerpoint/2010/main" val="239599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set and validation set </a:t>
            </a:r>
            <a:r>
              <a:rPr lang="en-US" dirty="0" err="1"/>
              <a:t>mse</a:t>
            </a:r>
            <a:r>
              <a:rPr lang="en-US" dirty="0"/>
              <a:t> as the epochs of training is increased</a:t>
            </a:r>
            <a:endParaRPr lang="en-CA" dirty="0"/>
          </a:p>
        </p:txBody>
      </p:sp>
      <p:sp>
        <p:nvSpPr>
          <p:cNvPr id="5" name="Slide Number Placeholder 4"/>
          <p:cNvSpPr>
            <a:spLocks noGrp="1"/>
          </p:cNvSpPr>
          <p:nvPr>
            <p:ph type="sldNum" sz="quarter" idx="12"/>
          </p:nvPr>
        </p:nvSpPr>
        <p:spPr/>
        <p:txBody>
          <a:bodyPr/>
          <a:lstStyle/>
          <a:p>
            <a:fld id="{F979D778-5668-409F-BE61-8F31D5437AFC}" type="slidenum">
              <a:rPr lang="en-CA" smtClean="0"/>
              <a:t>29</a:t>
            </a:fld>
            <a:endParaRPr lang="en-CA"/>
          </a:p>
        </p:txBody>
      </p:sp>
      <p:sp>
        <p:nvSpPr>
          <p:cNvPr id="3" name="Content Placeholder 2"/>
          <p:cNvSpPr>
            <a:spLocks noGrp="1"/>
          </p:cNvSpPr>
          <p:nvPr>
            <p:ph idx="1"/>
          </p:nvPr>
        </p:nvSpPr>
        <p:spPr/>
        <p:txBody>
          <a:bodyPr/>
          <a:lstStyle/>
          <a:p>
            <a:pPr marL="0" indent="0">
              <a:buNone/>
            </a:pPr>
            <a:r>
              <a:rPr lang="en-US" dirty="0"/>
              <a:t> </a:t>
            </a:r>
            <a:endParaRPr lang="en-CA" dirty="0"/>
          </a:p>
        </p:txBody>
      </p:sp>
      <p:pic>
        <p:nvPicPr>
          <p:cNvPr id="7" name="Picture 6"/>
          <p:cNvPicPr>
            <a:picLocks noChangeAspect="1"/>
          </p:cNvPicPr>
          <p:nvPr/>
        </p:nvPicPr>
        <p:blipFill>
          <a:blip r:embed="rId2"/>
          <a:stretch>
            <a:fillRect/>
          </a:stretch>
        </p:blipFill>
        <p:spPr>
          <a:xfrm>
            <a:off x="685800" y="2226108"/>
            <a:ext cx="7126559" cy="4279237"/>
          </a:xfrm>
          <a:prstGeom prst="rect">
            <a:avLst/>
          </a:prstGeom>
        </p:spPr>
      </p:pic>
    </p:spTree>
    <p:extLst>
      <p:ext uri="{BB962C8B-B14F-4D97-AF65-F5344CB8AC3E}">
        <p14:creationId xmlns:p14="http://schemas.microsoft.com/office/powerpoint/2010/main" val="18670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1BF5A5-054C-40A4-AAE7-92BEF648CF15}"/>
              </a:ext>
            </a:extLst>
          </p:cNvPr>
          <p:cNvPicPr>
            <a:picLocks noGrp="1" noChangeAspect="1"/>
          </p:cNvPicPr>
          <p:nvPr>
            <p:ph idx="1"/>
          </p:nvPr>
        </p:nvPicPr>
        <p:blipFill rotWithShape="1">
          <a:blip r:embed="rId2"/>
          <a:srcRect t="17" b="180"/>
          <a:stretch/>
        </p:blipFill>
        <p:spPr>
          <a:xfrm>
            <a:off x="971600" y="976553"/>
            <a:ext cx="7689799" cy="5237979"/>
          </a:xfrm>
          <a:prstGeom prst="rect">
            <a:avLst/>
          </a:prstGeom>
        </p:spPr>
      </p:pic>
    </p:spTree>
    <p:extLst>
      <p:ext uri="{BB962C8B-B14F-4D97-AF65-F5344CB8AC3E}">
        <p14:creationId xmlns:p14="http://schemas.microsoft.com/office/powerpoint/2010/main" val="2743394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Smoothed </a:t>
            </a:r>
            <a:r>
              <a:rPr lang="en-US" dirty="0" err="1"/>
              <a:t>mse</a:t>
            </a:r>
            <a:r>
              <a:rPr lang="en-US" dirty="0"/>
              <a:t> (Moving Average over 50 epochs)</a:t>
            </a:r>
            <a:endParaRPr lang="en-CA" dirty="0"/>
          </a:p>
        </p:txBody>
      </p:sp>
      <p:sp>
        <p:nvSpPr>
          <p:cNvPr id="3" name="Content Placeholder 2"/>
          <p:cNvSpPr>
            <a:spLocks noGrp="1"/>
          </p:cNvSpPr>
          <p:nvPr>
            <p:ph idx="1"/>
          </p:nvPr>
        </p:nvSpPr>
        <p:spPr/>
        <p:txBody>
          <a:bodyPr/>
          <a:lstStyle/>
          <a:p>
            <a:pPr marL="0" indent="0">
              <a:buNone/>
            </a:pPr>
            <a:r>
              <a:rPr lang="en-US" dirty="0"/>
              <a:t> </a:t>
            </a:r>
            <a:endParaRPr lang="en-CA" dirty="0"/>
          </a:p>
        </p:txBody>
      </p:sp>
      <p:sp>
        <p:nvSpPr>
          <p:cNvPr id="5" name="Slide Number Placeholder 4"/>
          <p:cNvSpPr>
            <a:spLocks noGrp="1"/>
          </p:cNvSpPr>
          <p:nvPr>
            <p:ph type="sldNum" sz="quarter" idx="12"/>
          </p:nvPr>
        </p:nvSpPr>
        <p:spPr/>
        <p:txBody>
          <a:bodyPr/>
          <a:lstStyle/>
          <a:p>
            <a:fld id="{F979D778-5668-409F-BE61-8F31D5437AFC}" type="slidenum">
              <a:rPr lang="en-CA" smtClean="0"/>
              <a:t>30</a:t>
            </a:fld>
            <a:endParaRPr lang="en-CA"/>
          </a:p>
        </p:txBody>
      </p:sp>
      <p:pic>
        <p:nvPicPr>
          <p:cNvPr id="7" name="Picture 6"/>
          <p:cNvPicPr>
            <a:picLocks noChangeAspect="1"/>
          </p:cNvPicPr>
          <p:nvPr/>
        </p:nvPicPr>
        <p:blipFill>
          <a:blip r:embed="rId2"/>
          <a:stretch>
            <a:fillRect/>
          </a:stretch>
        </p:blipFill>
        <p:spPr>
          <a:xfrm>
            <a:off x="1113754" y="2039040"/>
            <a:ext cx="6626598" cy="4001414"/>
          </a:xfrm>
          <a:prstGeom prst="rect">
            <a:avLst/>
          </a:prstGeom>
        </p:spPr>
      </p:pic>
    </p:spTree>
    <p:extLst>
      <p:ext uri="{BB962C8B-B14F-4D97-AF65-F5344CB8AC3E}">
        <p14:creationId xmlns:p14="http://schemas.microsoft.com/office/powerpoint/2010/main" val="1276584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endParaRPr lang="en-CA" dirty="0"/>
          </a:p>
        </p:txBody>
      </p:sp>
      <p:sp>
        <p:nvSpPr>
          <p:cNvPr id="3" name="Content Placeholder 2"/>
          <p:cNvSpPr>
            <a:spLocks noGrp="1"/>
          </p:cNvSpPr>
          <p:nvPr>
            <p:ph idx="1"/>
          </p:nvPr>
        </p:nvSpPr>
        <p:spPr>
          <a:xfrm>
            <a:off x="539552" y="1910420"/>
            <a:ext cx="7772400" cy="4114800"/>
          </a:xfrm>
        </p:spPr>
        <p:txBody>
          <a:bodyPr/>
          <a:lstStyle/>
          <a:p>
            <a:r>
              <a:rPr lang="en-US" dirty="0"/>
              <a:t>With only 10,000 observations the neural network imitated the Black-Scholes-Merton model well</a:t>
            </a:r>
          </a:p>
          <a:p>
            <a:r>
              <a:rPr lang="en-US" dirty="0"/>
              <a:t>It eliminated much of the random noise we added to the BSM prices.</a:t>
            </a:r>
            <a:endParaRPr lang="en-CA" dirty="0"/>
          </a:p>
        </p:txBody>
      </p:sp>
      <p:sp>
        <p:nvSpPr>
          <p:cNvPr id="5" name="Slide Number Placeholder 4"/>
          <p:cNvSpPr>
            <a:spLocks noGrp="1"/>
          </p:cNvSpPr>
          <p:nvPr>
            <p:ph type="sldNum" sz="quarter" idx="12"/>
          </p:nvPr>
        </p:nvSpPr>
        <p:spPr/>
        <p:txBody>
          <a:bodyPr/>
          <a:lstStyle/>
          <a:p>
            <a:fld id="{F979D778-5668-409F-BE61-8F31D5437AFC}" type="slidenum">
              <a:rPr lang="en-CA" smtClean="0"/>
              <a:t>31</a:t>
            </a:fld>
            <a:endParaRPr lang="en-CA"/>
          </a:p>
        </p:txBody>
      </p:sp>
      <p:sp>
        <p:nvSpPr>
          <p:cNvPr id="6" name="Title 1">
            <a:extLst>
              <a:ext uri="{FF2B5EF4-FFF2-40B4-BE49-F238E27FC236}">
                <a16:creationId xmlns:a16="http://schemas.microsoft.com/office/drawing/2014/main" id="{92F4867E-151B-48F7-AF23-E6E815234200}"/>
              </a:ext>
            </a:extLst>
          </p:cNvPr>
          <p:cNvSpPr txBox="1">
            <a:spLocks/>
          </p:cNvSpPr>
          <p:nvPr/>
        </p:nvSpPr>
        <p:spPr bwMode="auto">
          <a:xfrm>
            <a:off x="179512" y="378904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300" b="1" i="1">
                <a:solidFill>
                  <a:schemeClr val="tx2"/>
                </a:solidFill>
                <a:latin typeface="+mj-lt"/>
                <a:ea typeface="+mj-ea"/>
                <a:cs typeface="+mj-cs"/>
              </a:defRPr>
            </a:lvl1pPr>
            <a:lvl2pPr algn="l" rtl="0" eaLnBrk="1" fontAlgn="base" hangingPunct="1">
              <a:spcBef>
                <a:spcPct val="0"/>
              </a:spcBef>
              <a:spcAft>
                <a:spcPct val="0"/>
              </a:spcAft>
              <a:defRPr sz="3300" b="1" i="1">
                <a:solidFill>
                  <a:schemeClr val="tx2"/>
                </a:solidFill>
                <a:latin typeface="Times New Roman" pitchFamily="18" charset="0"/>
              </a:defRPr>
            </a:lvl2pPr>
            <a:lvl3pPr algn="l" rtl="0" eaLnBrk="1" fontAlgn="base" hangingPunct="1">
              <a:spcBef>
                <a:spcPct val="0"/>
              </a:spcBef>
              <a:spcAft>
                <a:spcPct val="0"/>
              </a:spcAft>
              <a:defRPr sz="3300" b="1" i="1">
                <a:solidFill>
                  <a:schemeClr val="tx2"/>
                </a:solidFill>
                <a:latin typeface="Times New Roman" pitchFamily="18" charset="0"/>
              </a:defRPr>
            </a:lvl3pPr>
            <a:lvl4pPr algn="l" rtl="0" eaLnBrk="1" fontAlgn="base" hangingPunct="1">
              <a:spcBef>
                <a:spcPct val="0"/>
              </a:spcBef>
              <a:spcAft>
                <a:spcPct val="0"/>
              </a:spcAft>
              <a:defRPr sz="3300" b="1" i="1">
                <a:solidFill>
                  <a:schemeClr val="tx2"/>
                </a:solidFill>
                <a:latin typeface="Times New Roman" pitchFamily="18" charset="0"/>
              </a:defRPr>
            </a:lvl4pPr>
            <a:lvl5pPr algn="l" rtl="0" eaLnBrk="1" fontAlgn="base" hangingPunct="1">
              <a:spcBef>
                <a:spcPct val="0"/>
              </a:spcBef>
              <a:spcAft>
                <a:spcPct val="0"/>
              </a:spcAft>
              <a:defRPr sz="3300" b="1" i="1">
                <a:solidFill>
                  <a:schemeClr val="tx2"/>
                </a:solidFill>
                <a:latin typeface="Times New Roman" pitchFamily="18" charset="0"/>
              </a:defRPr>
            </a:lvl5pPr>
            <a:lvl6pPr marL="342900" algn="l" rtl="0" eaLnBrk="1" fontAlgn="base" hangingPunct="1">
              <a:spcBef>
                <a:spcPct val="0"/>
              </a:spcBef>
              <a:spcAft>
                <a:spcPct val="0"/>
              </a:spcAft>
              <a:defRPr sz="3300" i="1">
                <a:solidFill>
                  <a:schemeClr val="tx2"/>
                </a:solidFill>
                <a:latin typeface="Times New Roman" pitchFamily="18" charset="0"/>
              </a:defRPr>
            </a:lvl6pPr>
            <a:lvl7pPr marL="685800" algn="l" rtl="0" eaLnBrk="1" fontAlgn="base" hangingPunct="1">
              <a:spcBef>
                <a:spcPct val="0"/>
              </a:spcBef>
              <a:spcAft>
                <a:spcPct val="0"/>
              </a:spcAft>
              <a:defRPr sz="3300" i="1">
                <a:solidFill>
                  <a:schemeClr val="tx2"/>
                </a:solidFill>
                <a:latin typeface="Times New Roman" pitchFamily="18" charset="0"/>
              </a:defRPr>
            </a:lvl7pPr>
            <a:lvl8pPr marL="1028700" algn="l" rtl="0" eaLnBrk="1" fontAlgn="base" hangingPunct="1">
              <a:spcBef>
                <a:spcPct val="0"/>
              </a:spcBef>
              <a:spcAft>
                <a:spcPct val="0"/>
              </a:spcAft>
              <a:defRPr sz="3300" i="1">
                <a:solidFill>
                  <a:schemeClr val="tx2"/>
                </a:solidFill>
                <a:latin typeface="Times New Roman" pitchFamily="18" charset="0"/>
              </a:defRPr>
            </a:lvl8pPr>
            <a:lvl9pPr marL="1371600" algn="l" rtl="0" eaLnBrk="1" fontAlgn="base" hangingPunct="1">
              <a:spcBef>
                <a:spcPct val="0"/>
              </a:spcBef>
              <a:spcAft>
                <a:spcPct val="0"/>
              </a:spcAft>
              <a:defRPr sz="3300" i="1">
                <a:solidFill>
                  <a:schemeClr val="tx2"/>
                </a:solidFill>
                <a:latin typeface="Times New Roman" pitchFamily="18" charset="0"/>
              </a:defRPr>
            </a:lvl9pPr>
          </a:lstStyle>
          <a:p>
            <a:r>
              <a:rPr lang="en-US" kern="0" dirty="0"/>
              <a:t>Calibration</a:t>
            </a:r>
            <a:endParaRPr lang="it-IT" kern="0" dirty="0"/>
          </a:p>
        </p:txBody>
      </p:sp>
      <p:sp>
        <p:nvSpPr>
          <p:cNvPr id="8" name="CasellaDiTesto 7">
            <a:extLst>
              <a:ext uri="{FF2B5EF4-FFF2-40B4-BE49-F238E27FC236}">
                <a16:creationId xmlns:a16="http://schemas.microsoft.com/office/drawing/2014/main" id="{5DF2A133-E529-4C7D-B91D-31036F835601}"/>
              </a:ext>
            </a:extLst>
          </p:cNvPr>
          <p:cNvSpPr txBox="1"/>
          <p:nvPr/>
        </p:nvSpPr>
        <p:spPr>
          <a:xfrm>
            <a:off x="755576" y="4932040"/>
            <a:ext cx="7702624" cy="923330"/>
          </a:xfrm>
          <a:prstGeom prst="rect">
            <a:avLst/>
          </a:prstGeom>
          <a:noFill/>
        </p:spPr>
        <p:txBody>
          <a:bodyPr wrap="square" rtlCol="0">
            <a:spAutoFit/>
          </a:bodyPr>
          <a:lstStyle/>
          <a:p>
            <a:r>
              <a:rPr lang="it-IT" dirty="0" err="1"/>
              <a:t>Now</a:t>
            </a:r>
            <a:r>
              <a:rPr lang="it-IT" dirty="0"/>
              <a:t>: </a:t>
            </a:r>
            <a:r>
              <a:rPr lang="it-IT" dirty="0" err="1"/>
              <a:t>let</a:t>
            </a:r>
            <a:r>
              <a:rPr lang="it-IT" dirty="0"/>
              <a:t> </a:t>
            </a:r>
            <a:r>
              <a:rPr lang="it-IT" dirty="0" err="1"/>
              <a:t>us</a:t>
            </a:r>
            <a:r>
              <a:rPr lang="it-IT" dirty="0"/>
              <a:t> calibrate the B&amp;S model via </a:t>
            </a:r>
            <a:r>
              <a:rPr lang="it-IT" dirty="0" err="1"/>
              <a:t>Neural</a:t>
            </a:r>
            <a:r>
              <a:rPr lang="it-IT" dirty="0"/>
              <a:t> Network</a:t>
            </a:r>
          </a:p>
          <a:p>
            <a:endParaRPr lang="it-IT" dirty="0"/>
          </a:p>
          <a:p>
            <a:r>
              <a:rPr lang="it-IT" dirty="0">
                <a:solidFill>
                  <a:srgbClr val="FF0000"/>
                </a:solidFill>
              </a:rPr>
              <a:t>File: </a:t>
            </a:r>
            <a:r>
              <a:rPr lang="it-IT" dirty="0" err="1">
                <a:solidFill>
                  <a:srgbClr val="FF0000"/>
                </a:solidFill>
              </a:rPr>
              <a:t>BlackScholesCalibration.ipynb</a:t>
            </a:r>
            <a:endParaRPr lang="it-IT" dirty="0">
              <a:solidFill>
                <a:srgbClr val="FF0000"/>
              </a:solidFill>
            </a:endParaRPr>
          </a:p>
        </p:txBody>
      </p:sp>
    </p:spTree>
    <p:extLst>
      <p:ext uri="{BB962C8B-B14F-4D97-AF65-F5344CB8AC3E}">
        <p14:creationId xmlns:p14="http://schemas.microsoft.com/office/powerpoint/2010/main" val="417948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Application to Derivatives</a:t>
            </a:r>
          </a:p>
        </p:txBody>
      </p:sp>
      <p:sp>
        <p:nvSpPr>
          <p:cNvPr id="3" name="Content Placeholder 2"/>
          <p:cNvSpPr>
            <a:spLocks noGrp="1"/>
          </p:cNvSpPr>
          <p:nvPr>
            <p:ph idx="1"/>
          </p:nvPr>
        </p:nvSpPr>
        <p:spPr>
          <a:xfrm>
            <a:off x="539552" y="1988840"/>
            <a:ext cx="7918648" cy="4273848"/>
          </a:xfrm>
        </p:spPr>
        <p:txBody>
          <a:bodyPr/>
          <a:lstStyle/>
          <a:p>
            <a:r>
              <a:rPr lang="en-CA" dirty="0"/>
              <a:t>Some instruments are valued using Monte Carlo simulation</a:t>
            </a:r>
          </a:p>
          <a:p>
            <a:r>
              <a:rPr lang="en-CA" dirty="0"/>
              <a:t>But banks often have to use Monte Carlo simulation for scenario analysis and to calculate the VAs (</a:t>
            </a:r>
            <a:r>
              <a:rPr lang="it-IT" b="0" i="0" dirty="0" err="1">
                <a:solidFill>
                  <a:srgbClr val="FF0000"/>
                </a:solidFill>
                <a:effectLst/>
                <a:latin typeface="arial" panose="020B0604020202020204" pitchFamily="34" charset="0"/>
              </a:rPr>
              <a:t>Valuation</a:t>
            </a:r>
            <a:r>
              <a:rPr lang="it-IT" b="0" i="0" dirty="0">
                <a:solidFill>
                  <a:srgbClr val="FF0000"/>
                </a:solidFill>
                <a:effectLst/>
                <a:latin typeface="arial" panose="020B0604020202020204" pitchFamily="34" charset="0"/>
              </a:rPr>
              <a:t> adjustments</a:t>
            </a:r>
            <a:r>
              <a:rPr lang="it-IT" b="0" i="0" dirty="0">
                <a:effectLst/>
                <a:latin typeface="arial" panose="020B0604020202020204" pitchFamily="34" charset="0"/>
              </a:rPr>
              <a:t>)</a:t>
            </a:r>
            <a:endParaRPr lang="en-CA" dirty="0"/>
          </a:p>
          <a:p>
            <a:r>
              <a:rPr lang="en-CA" dirty="0"/>
              <a:t>There is then a “Monte Carlo within Monte Carlo” problem. </a:t>
            </a:r>
          </a:p>
          <a:p>
            <a:r>
              <a:rPr lang="en-CA" dirty="0"/>
              <a:t>To solve the problem you can do an initial analysis to generate a large amount of data relating prices to input variables</a:t>
            </a:r>
          </a:p>
          <a:p>
            <a:r>
              <a:rPr lang="en-CA" dirty="0"/>
              <a:t>Use a neural network to get a good fast approximation for a pricing model</a:t>
            </a:r>
          </a:p>
          <a:p>
            <a:pPr marL="0" indent="0">
              <a:buNone/>
            </a:pPr>
            <a:endParaRPr lang="en-CA" sz="2000" dirty="0"/>
          </a:p>
          <a:p>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32</a:t>
            </a:fld>
            <a:endParaRPr lang="en-CA"/>
          </a:p>
        </p:txBody>
      </p:sp>
    </p:spTree>
    <p:extLst>
      <p:ext uri="{BB962C8B-B14F-4D97-AF65-F5344CB8AC3E}">
        <p14:creationId xmlns:p14="http://schemas.microsoft.com/office/powerpoint/2010/main" val="370397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A7EB37FB-F1A1-4C53-9289-B64B3EB88F4A}"/>
              </a:ext>
            </a:extLst>
          </p:cNvPr>
          <p:cNvPicPr>
            <a:picLocks noGrp="1" noChangeAspect="1"/>
          </p:cNvPicPr>
          <p:nvPr>
            <p:ph idx="1"/>
          </p:nvPr>
        </p:nvPicPr>
        <p:blipFill rotWithShape="1">
          <a:blip r:embed="rId2"/>
          <a:srcRect r="2003" b="-2"/>
          <a:stretch/>
        </p:blipFill>
        <p:spPr>
          <a:xfrm>
            <a:off x="799108" y="1196752"/>
            <a:ext cx="7545783" cy="5139881"/>
          </a:xfrm>
          <a:prstGeom prst="rect">
            <a:avLst/>
          </a:prstGeom>
        </p:spPr>
      </p:pic>
    </p:spTree>
    <p:extLst>
      <p:ext uri="{BB962C8B-B14F-4D97-AF65-F5344CB8AC3E}">
        <p14:creationId xmlns:p14="http://schemas.microsoft.com/office/powerpoint/2010/main" val="402490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60252-E79B-4344-AD8A-D07B797489EB}"/>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5ACBD3DF-A30C-4962-8DC2-9FC41A60F636}"/>
              </a:ext>
            </a:extLst>
          </p:cNvPr>
          <p:cNvSpPr>
            <a:spLocks noGrp="1"/>
          </p:cNvSpPr>
          <p:nvPr>
            <p:ph idx="1"/>
          </p:nvPr>
        </p:nvSpPr>
        <p:spPr/>
        <p:txBody>
          <a:bodyPr/>
          <a:lstStyle/>
          <a:p>
            <a:endParaRPr lang="it-IT" dirty="0"/>
          </a:p>
        </p:txBody>
      </p:sp>
      <p:pic>
        <p:nvPicPr>
          <p:cNvPr id="4" name="Picture 3">
            <a:extLst>
              <a:ext uri="{FF2B5EF4-FFF2-40B4-BE49-F238E27FC236}">
                <a16:creationId xmlns:a16="http://schemas.microsoft.com/office/drawing/2014/main" id="{EE0F82AD-0200-4167-BE87-F068A98EF845}"/>
              </a:ext>
            </a:extLst>
          </p:cNvPr>
          <p:cNvPicPr>
            <a:picLocks noChangeAspect="1"/>
          </p:cNvPicPr>
          <p:nvPr/>
        </p:nvPicPr>
        <p:blipFill>
          <a:blip r:embed="rId2"/>
          <a:stretch>
            <a:fillRect/>
          </a:stretch>
        </p:blipFill>
        <p:spPr>
          <a:xfrm>
            <a:off x="246063" y="930275"/>
            <a:ext cx="8125769" cy="5442028"/>
          </a:xfrm>
          <a:prstGeom prst="rect">
            <a:avLst/>
          </a:prstGeom>
        </p:spPr>
      </p:pic>
    </p:spTree>
    <p:extLst>
      <p:ext uri="{BB962C8B-B14F-4D97-AF65-F5344CB8AC3E}">
        <p14:creationId xmlns:p14="http://schemas.microsoft.com/office/powerpoint/2010/main" val="131100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2CA9D-E1C4-40D8-AB10-EE0D8B781CDE}"/>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30AD9749-D399-4084-9F07-3B6CBA71474F}"/>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07CAB007-28E6-4A9D-84AE-0D0EAE0D0D73}"/>
              </a:ext>
            </a:extLst>
          </p:cNvPr>
          <p:cNvPicPr>
            <a:picLocks noChangeAspect="1"/>
          </p:cNvPicPr>
          <p:nvPr/>
        </p:nvPicPr>
        <p:blipFill>
          <a:blip r:embed="rId2"/>
          <a:stretch>
            <a:fillRect/>
          </a:stretch>
        </p:blipFill>
        <p:spPr>
          <a:xfrm>
            <a:off x="246063" y="1052736"/>
            <a:ext cx="7772400" cy="5131524"/>
          </a:xfrm>
          <a:prstGeom prst="rect">
            <a:avLst/>
          </a:prstGeom>
        </p:spPr>
      </p:pic>
    </p:spTree>
    <p:extLst>
      <p:ext uri="{BB962C8B-B14F-4D97-AF65-F5344CB8AC3E}">
        <p14:creationId xmlns:p14="http://schemas.microsoft.com/office/powerpoint/2010/main" val="3408386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EFF0-D689-4BC5-A809-CC352FF46E10}"/>
              </a:ext>
            </a:extLst>
          </p:cNvPr>
          <p:cNvSpPr>
            <a:spLocks noGrp="1"/>
          </p:cNvSpPr>
          <p:nvPr>
            <p:ph type="title"/>
          </p:nvPr>
        </p:nvSpPr>
        <p:spPr/>
        <p:txBody>
          <a:bodyPr/>
          <a:lstStyle/>
          <a:p>
            <a:r>
              <a:rPr lang="en-US" dirty="0"/>
              <a:t>Activation</a:t>
            </a:r>
            <a:endParaRPr lang="it-IT" dirty="0"/>
          </a:p>
        </p:txBody>
      </p:sp>
      <p:pic>
        <p:nvPicPr>
          <p:cNvPr id="5" name="Picture 4">
            <a:extLst>
              <a:ext uri="{FF2B5EF4-FFF2-40B4-BE49-F238E27FC236}">
                <a16:creationId xmlns:a16="http://schemas.microsoft.com/office/drawing/2014/main" id="{0EED22D8-DDE6-49D5-8D6B-2F29EA02F143}"/>
              </a:ext>
            </a:extLst>
          </p:cNvPr>
          <p:cNvPicPr>
            <a:picLocks noChangeAspect="1"/>
          </p:cNvPicPr>
          <p:nvPr/>
        </p:nvPicPr>
        <p:blipFill>
          <a:blip r:embed="rId2"/>
          <a:stretch>
            <a:fillRect/>
          </a:stretch>
        </p:blipFill>
        <p:spPr>
          <a:xfrm>
            <a:off x="1158203" y="2466905"/>
            <a:ext cx="6490372" cy="3797937"/>
          </a:xfrm>
          <a:prstGeom prst="rect">
            <a:avLst/>
          </a:prstGeom>
        </p:spPr>
      </p:pic>
    </p:spTree>
    <p:extLst>
      <p:ext uri="{BB962C8B-B14F-4D97-AF65-F5344CB8AC3E}">
        <p14:creationId xmlns:p14="http://schemas.microsoft.com/office/powerpoint/2010/main" val="201463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14F7F-93E0-4494-AB63-FD269805819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A9495069-8F4E-46C4-BBC9-B2DC147E0F3A}"/>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1E7CFE08-2BE8-4DAB-8912-2C8DD191BD9D}"/>
              </a:ext>
            </a:extLst>
          </p:cNvPr>
          <p:cNvPicPr>
            <a:picLocks noChangeAspect="1"/>
          </p:cNvPicPr>
          <p:nvPr/>
        </p:nvPicPr>
        <p:blipFill>
          <a:blip r:embed="rId2"/>
          <a:stretch>
            <a:fillRect/>
          </a:stretch>
        </p:blipFill>
        <p:spPr>
          <a:xfrm>
            <a:off x="323528" y="1090852"/>
            <a:ext cx="7371795" cy="5171836"/>
          </a:xfrm>
          <a:prstGeom prst="rect">
            <a:avLst/>
          </a:prstGeom>
        </p:spPr>
      </p:pic>
      <p:pic>
        <p:nvPicPr>
          <p:cNvPr id="5" name="Picture 4">
            <a:extLst>
              <a:ext uri="{FF2B5EF4-FFF2-40B4-BE49-F238E27FC236}">
                <a16:creationId xmlns:a16="http://schemas.microsoft.com/office/drawing/2014/main" id="{D4FCF315-A874-43AE-8664-40E5F6C0356A}"/>
              </a:ext>
            </a:extLst>
          </p:cNvPr>
          <p:cNvPicPr>
            <a:picLocks noChangeAspect="1"/>
          </p:cNvPicPr>
          <p:nvPr/>
        </p:nvPicPr>
        <p:blipFill>
          <a:blip r:embed="rId3"/>
          <a:stretch>
            <a:fillRect/>
          </a:stretch>
        </p:blipFill>
        <p:spPr>
          <a:xfrm>
            <a:off x="4211960" y="5478218"/>
            <a:ext cx="203951" cy="288930"/>
          </a:xfrm>
          <a:prstGeom prst="rect">
            <a:avLst/>
          </a:prstGeom>
        </p:spPr>
      </p:pic>
    </p:spTree>
    <p:extLst>
      <p:ext uri="{BB962C8B-B14F-4D97-AF65-F5344CB8AC3E}">
        <p14:creationId xmlns:p14="http://schemas.microsoft.com/office/powerpoint/2010/main" val="69035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map&#10;&#10;Description automatically generated">
            <a:extLst>
              <a:ext uri="{FF2B5EF4-FFF2-40B4-BE49-F238E27FC236}">
                <a16:creationId xmlns:a16="http://schemas.microsoft.com/office/drawing/2014/main" id="{33F032E8-D88C-448E-8A6D-0084F4162943}"/>
              </a:ext>
            </a:extLst>
          </p:cNvPr>
          <p:cNvPicPr>
            <a:picLocks noGrp="1" noChangeAspect="1"/>
          </p:cNvPicPr>
          <p:nvPr>
            <p:ph idx="1"/>
          </p:nvPr>
        </p:nvPicPr>
        <p:blipFill rotWithShape="1">
          <a:blip r:embed="rId2"/>
          <a:srcRect r="535" b="-2"/>
          <a:stretch/>
        </p:blipFill>
        <p:spPr>
          <a:xfrm>
            <a:off x="467544" y="1196752"/>
            <a:ext cx="7545783" cy="5139881"/>
          </a:xfrm>
          <a:prstGeom prst="rect">
            <a:avLst/>
          </a:prstGeom>
        </p:spPr>
      </p:pic>
    </p:spTree>
    <p:extLst>
      <p:ext uri="{BB962C8B-B14F-4D97-AF65-F5344CB8AC3E}">
        <p14:creationId xmlns:p14="http://schemas.microsoft.com/office/powerpoint/2010/main" val="1709327017"/>
      </p:ext>
    </p:extLst>
  </p:cSld>
  <p:clrMapOvr>
    <a:masterClrMapping/>
  </p:clrMapOvr>
</p:sld>
</file>

<file path=ppt/theme/theme1.xml><?xml version="1.0" encoding="utf-8"?>
<a:theme xmlns:a="http://schemas.openxmlformats.org/drawingml/2006/main" name="Global">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Times New Roman"/>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 2</Template>
  <TotalTime>2</TotalTime>
  <Words>1043</Words>
  <Application>Microsoft Office PowerPoint</Application>
  <PresentationFormat>Presentazione su schermo (4:3)</PresentationFormat>
  <Paragraphs>115</Paragraphs>
  <Slides>32</Slides>
  <Notes>0</Notes>
  <HiddenSlides>0</HiddenSlides>
  <MMClips>0</MMClips>
  <ScaleCrop>false</ScaleCrop>
  <HeadingPairs>
    <vt:vector size="8" baseType="variant">
      <vt:variant>
        <vt:lpstr>Caratteri utilizzati</vt:lpstr>
      </vt:variant>
      <vt:variant>
        <vt:i4>9</vt:i4>
      </vt:variant>
      <vt:variant>
        <vt:lpstr>Tema</vt:lpstr>
      </vt:variant>
      <vt:variant>
        <vt:i4>1</vt:i4>
      </vt:variant>
      <vt:variant>
        <vt:lpstr>Server OLE incorporati</vt:lpstr>
      </vt:variant>
      <vt:variant>
        <vt:i4>1</vt:i4>
      </vt:variant>
      <vt:variant>
        <vt:lpstr>Titoli diapositive</vt:lpstr>
      </vt:variant>
      <vt:variant>
        <vt:i4>32</vt:i4>
      </vt:variant>
    </vt:vector>
  </HeadingPairs>
  <TitlesOfParts>
    <vt:vector size="43" baseType="lpstr">
      <vt:lpstr>Arial</vt:lpstr>
      <vt:lpstr>Arial</vt:lpstr>
      <vt:lpstr>Calibri</vt:lpstr>
      <vt:lpstr>Cambria</vt:lpstr>
      <vt:lpstr>Cambria Math</vt:lpstr>
      <vt:lpstr>PT Sans</vt:lpstr>
      <vt:lpstr>Tahoma</vt:lpstr>
      <vt:lpstr>Times New Roman</vt:lpstr>
      <vt:lpstr>Wingdings</vt:lpstr>
      <vt:lpstr>Global</vt:lpstr>
      <vt:lpstr>Equation</vt:lpstr>
      <vt:lpstr>Supervised Learning  Neural Networks</vt:lpstr>
      <vt:lpstr>Method: Neural Network</vt:lpstr>
      <vt:lpstr>Presentazione standard di PowerPoint</vt:lpstr>
      <vt:lpstr>Presentazione standard di PowerPoint</vt:lpstr>
      <vt:lpstr>Presentazione standard di PowerPoint</vt:lpstr>
      <vt:lpstr>Presentazione standard di PowerPoint</vt:lpstr>
      <vt:lpstr>Activation</vt:lpstr>
      <vt:lpstr>Presentazione standard di PowerPoint</vt:lpstr>
      <vt:lpstr>Presentazione standard di PowerPoint</vt:lpstr>
      <vt:lpstr>Presentazione standard di PowerPoint</vt:lpstr>
      <vt:lpstr>A simple network</vt:lpstr>
      <vt:lpstr>Activation Functions</vt:lpstr>
      <vt:lpstr>A second simple network</vt:lpstr>
      <vt:lpstr>Universal Approximation Theorem</vt:lpstr>
      <vt:lpstr>Number of Parameters</vt:lpstr>
      <vt:lpstr>How to deal with such a large number of parameters? </vt:lpstr>
      <vt:lpstr>Other Details</vt:lpstr>
      <vt:lpstr>Convolutional Neural Network (CNN)</vt:lpstr>
      <vt:lpstr>A “receptive field” in input layer determines value at a neuron in “feature map” of first hidden layer</vt:lpstr>
      <vt:lpstr>CNN: Key  Advantages</vt:lpstr>
      <vt:lpstr>Recurrent Neural Network (RNN)</vt:lpstr>
      <vt:lpstr>RNN: Applications</vt:lpstr>
      <vt:lpstr>A first code</vt:lpstr>
      <vt:lpstr>Presentazione standard di PowerPoint</vt:lpstr>
      <vt:lpstr>A second code </vt:lpstr>
      <vt:lpstr>&gt;&gt; Adam algorithm</vt:lpstr>
      <vt:lpstr>Presentazione standard di PowerPoint</vt:lpstr>
      <vt:lpstr>Black-Scholes-Merton Application</vt:lpstr>
      <vt:lpstr>Training set and validation set mse as the epochs of training is increased</vt:lpstr>
      <vt:lpstr>Smoothed mse (Moving Average over 50 epochs)</vt:lpstr>
      <vt:lpstr>Results</vt:lpstr>
      <vt:lpstr>Application to Derivatives</vt:lpstr>
    </vt:vector>
  </TitlesOfParts>
  <Company>Joseph L. Rotman School of Management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Learning: Neural Networks</dc:title>
  <dc:subject>Machine Learning in Business</dc:subject>
  <dc:creator>hull</dc:creator>
  <cp:keywords>Chapter 6</cp:keywords>
  <dc:description>Copyright 2019 by John C. Hull. All Rights Reserved. Published 2019.</dc:description>
  <cp:lastModifiedBy>user</cp:lastModifiedBy>
  <cp:revision>79</cp:revision>
  <dcterms:created xsi:type="dcterms:W3CDTF">2019-07-16T22:03:37Z</dcterms:created>
  <dcterms:modified xsi:type="dcterms:W3CDTF">2024-03-25T14:01:49Z</dcterms:modified>
</cp:coreProperties>
</file>